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2" r:id="rId5"/>
  </p:sldMasterIdLst>
  <p:notesMasterIdLst>
    <p:notesMasterId r:id="rId17"/>
  </p:notesMasterIdLst>
  <p:sldIdLst>
    <p:sldId id="369" r:id="rId6"/>
    <p:sldId id="370" r:id="rId7"/>
    <p:sldId id="372" r:id="rId8"/>
    <p:sldId id="377" r:id="rId9"/>
    <p:sldId id="380" r:id="rId10"/>
    <p:sldId id="374" r:id="rId11"/>
    <p:sldId id="379" r:id="rId12"/>
    <p:sldId id="378" r:id="rId13"/>
    <p:sldId id="376" r:id="rId14"/>
    <p:sldId id="381" r:id="rId15"/>
    <p:sldId id="382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651" autoAdjust="0"/>
    <p:restoredTop sz="91870" autoAdjust="0"/>
  </p:normalViewPr>
  <p:slideViewPr>
    <p:cSldViewPr snapToGrid="0">
      <p:cViewPr>
        <p:scale>
          <a:sx n="75" d="100"/>
          <a:sy n="75" d="100"/>
        </p:scale>
        <p:origin x="1308" y="6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6828C1-E30A-469A-A890-7E417A89C98D}" type="datetimeFigureOut">
              <a:rPr lang="en-US" smtClean="0"/>
              <a:t>8/9/2022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5D8AE4-A521-4C93-931F-3604DC3911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18200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supplychainsforchildren.org/en/news/guide-and-toolkit-for-strengthening-public-health-supply-chains-through-capacity-development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Slide Image Placeholder 1">
            <a:extLst>
              <a:ext uri="{FF2B5EF4-FFF2-40B4-BE49-F238E27FC236}">
                <a16:creationId xmlns:a16="http://schemas.microsoft.com/office/drawing/2014/main" id="{73660824-2661-4AAF-83E9-9A05F9C7C24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3" name="Notes Placeholder 2">
            <a:extLst>
              <a:ext uri="{FF2B5EF4-FFF2-40B4-BE49-F238E27FC236}">
                <a16:creationId xmlns:a16="http://schemas.microsoft.com/office/drawing/2014/main" id="{DF39C8AC-AC7A-4338-8D33-F12FC794221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altLang="en-US" dirty="0"/>
          </a:p>
        </p:txBody>
      </p:sp>
      <p:sp>
        <p:nvSpPr>
          <p:cNvPr id="92164" name="Slide Number Placeholder 3">
            <a:extLst>
              <a:ext uri="{FF2B5EF4-FFF2-40B4-BE49-F238E27FC236}">
                <a16:creationId xmlns:a16="http://schemas.microsoft.com/office/drawing/2014/main" id="{ED019E65-EDAC-4E58-940A-D794522AB9A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A7E096-2942-4028-8416-D28F9EB3351E}" type="slidenum">
              <a:rPr kumimoji="0" sz="1200" b="0" i="0" u="none" strike="noStrike" kern="1200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099370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5D8AE4-A521-4C93-931F-3604DC391183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699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5D8AE4-A521-4C93-931F-3604DC391183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48157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5D8AE4-A521-4C93-931F-3604DC39118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367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Slide Image Placeholder 1">
            <a:extLst>
              <a:ext uri="{FF2B5EF4-FFF2-40B4-BE49-F238E27FC236}">
                <a16:creationId xmlns:a16="http://schemas.microsoft.com/office/drawing/2014/main" id="{3B3027A0-2BE0-47E3-A2A8-C233EBCC83D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283" name="Notes Placeholder 2">
            <a:extLst>
              <a:ext uri="{FF2B5EF4-FFF2-40B4-BE49-F238E27FC236}">
                <a16:creationId xmlns:a16="http://schemas.microsoft.com/office/drawing/2014/main" id="{5E281F14-25E7-43C9-96A3-A68C1556355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l" rtl="0"/>
            <a:r>
              <a:rPr lang="ru-Ru" sz="12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После того, как заинтересованные стороны будут определены и согласятся участвовать, необходимо ознакомить их с проектом Это важно не только для беспроблемного проведения оценки, но также для того, чтобы повысить заинтересованность в ее проведении.  Целью является вовлечение всех участников в совместную деятельность по планированию с тем, чтобы был услышан каждый голос и оценка соответствовала потребностям участвующей в ней страны.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0" i="0" u="none" baseline="0"/>
              <a:t>Стратегия коммуникации должна быть направлена на агентство или заинтересованную сторону в зависимости от конкретного случая. Это вовлечение должно быть понятным с начала реализации проекта.</a:t>
            </a:r>
          </a:p>
          <a:p>
            <a:endParaRPr lang="ru-Ru" altLang="en-US" dirty="0"/>
          </a:p>
        </p:txBody>
      </p:sp>
      <p:sp>
        <p:nvSpPr>
          <p:cNvPr id="97284" name="Slide Number Placeholder 3">
            <a:extLst>
              <a:ext uri="{FF2B5EF4-FFF2-40B4-BE49-F238E27FC236}">
                <a16:creationId xmlns:a16="http://schemas.microsoft.com/office/drawing/2014/main" id="{8075CEDE-4909-4D00-BD1D-AE291FB56B2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B99E4E-CEF3-4C2B-824E-39BF0E0581A5}" type="slidenum">
              <a:rPr kumimoji="0" sz="1200" b="0" i="0" u="none" strike="noStrike" kern="1200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10118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К заинтересованным сторонам внутри страны относятся партнеры из министерства здравоохранения, реализующих агентств, частного сектора, спонсорских организаций и разных уровней правительства. Все эти различные участники системы имеют разные интересы и участие в оценке. Собрать их всех за одним столом, значит обеспечить координацию и заинтересованность. Участие всех этих заинтересованных сторон зависит от структуры национальной цепи поставок в стране.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909877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Основной аудиторией являются заинтересованные стороны на уровне страны. Сюда входит правительство, предприятия с участием государственного капитала и партнеры/спонсоры на государственном и региональном/местном уровне. Другие заинтересованные стороны также имеют заинтересованность в результатах и последующих планах. Глобальная аудитория также, скорее всего, будет заинтересована как в результатах оценки национальной цепи поставок, так и в последующих мерах по улучшению ситуации.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 rtl="0"/>
            <a:fld id="{824A558B-E4E9-A94A-B9C1-029E46A76ABA}" type="slidenum">
              <a:rPr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9114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Slide Image Placeholder 1">
            <a:extLst>
              <a:ext uri="{FF2B5EF4-FFF2-40B4-BE49-F238E27FC236}">
                <a16:creationId xmlns:a16="http://schemas.microsoft.com/office/drawing/2014/main" id="{25239A55-03C8-4B59-ACA2-C307D498748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379" name="Notes Placeholder 2">
            <a:extLst>
              <a:ext uri="{FF2B5EF4-FFF2-40B4-BE49-F238E27FC236}">
                <a16:creationId xmlns:a16="http://schemas.microsoft.com/office/drawing/2014/main" id="{6275936C-EE0F-41D7-B8BF-978F56FACEA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l" rtl="0"/>
            <a:r>
              <a:rPr lang="ru-Ru" sz="12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Дискуссия (дискуссии) с заинтересованными сторонами, проводимые на раннем этапе проекта, должны затрагивать следующие ключевые сферы процесса планирования: </a:t>
            </a:r>
          </a:p>
          <a:p>
            <a:pPr lvl="0" algn="l" rtl="0"/>
            <a:r>
              <a:rPr lang="ru-Ru" sz="12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Обзор NSCA 2.0 </a:t>
            </a:r>
          </a:p>
          <a:p>
            <a:pPr lvl="0" algn="l" rtl="0"/>
            <a:r>
              <a:rPr lang="ru-Ru" sz="12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Рассмотрение задачи (задач) проведения оценки и контекста, в котором начинается проведение оценки.</a:t>
            </a:r>
          </a:p>
          <a:p>
            <a:pPr lvl="0" algn="l" rtl="0"/>
            <a:r>
              <a:rPr lang="ru-Ru" sz="12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Описание ожидаемых результатов оценки и их релевантности для всей цепи поставок в системе здравоохранения. </a:t>
            </a:r>
          </a:p>
          <a:p>
            <a:pPr lvl="0" algn="l" rtl="0"/>
            <a:r>
              <a:rPr lang="ru-Ru" sz="12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Определение ожидаемой роли (ролей)/вклада каждой заинтересованной стороны или участвующей организации</a:t>
            </a:r>
          </a:p>
          <a:p>
            <a:pPr lvl="0" algn="l" rtl="0"/>
            <a:r>
              <a:rPr lang="ru-Ru" sz="12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Рассмотрение сроков и определение дат завершения реализации и деятельности по сбору данных</a:t>
            </a:r>
          </a:p>
          <a:p>
            <a:pPr lvl="0" algn="l" rtl="0"/>
            <a:r>
              <a:rPr lang="ru-Ru" sz="12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План семинара с заинтересованными сторонами</a:t>
            </a:r>
          </a:p>
          <a:p>
            <a:pPr lvl="0" algn="l" rtl="0"/>
            <a:r>
              <a:rPr lang="ru-Ru" sz="12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Завершение ряда совещаний с заинтересованными сторонами в ходе всей оценки </a:t>
            </a:r>
          </a:p>
          <a:p>
            <a:endParaRPr lang="ru-Ru" altLang="en-US" dirty="0"/>
          </a:p>
        </p:txBody>
      </p:sp>
      <p:sp>
        <p:nvSpPr>
          <p:cNvPr id="101380" name="Slide Number Placeholder 3">
            <a:extLst>
              <a:ext uri="{FF2B5EF4-FFF2-40B4-BE49-F238E27FC236}">
                <a16:creationId xmlns:a16="http://schemas.microsoft.com/office/drawing/2014/main" id="{BE389A7F-FD76-4F78-9346-10AB0FD82CD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FE9C99-6B4A-4388-9830-BA5B25A9249E}" type="slidenum">
              <a:rPr kumimoji="0" sz="1200" b="0" i="0" u="none" strike="noStrike" kern="1200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246964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Процесс отчетности и распространения в стране в рамках оценки национальной цепи поставок, как правило, реализуется посредством ряда совещаний с заинтересованными сторонами (первоначальный отчет после завершения сбора данных, завершающее совещание или совещания для представления подробных данных и сбора окончательной информации перед завершением подготовки результатов) и оценки представляемых результатов или выходных данных. Вовлечение заинтересованных сторон на всех этапах процесса оценки национальной цепи поставок является крайне важным для обеспечения заинтересованности в результатах и принятия мер на основе этих результатов. Отчетность и распространение в рамках оценки национальной цепи поставок не должны ограничиваться исключительно совещаниями и отчетами, но также должны включать непосредственное вовлечение ключевых заинтересованных сторон и аудитории. Основной целью отчетности и распространения в стране является инициирование действий по укреплению цепи поставок. Выходные данные оценки национальной цепи поставок должны выходить за рамки стандартных технических отчетов и различных шаблонов, созданных для поддержки в достижении тех или иных целей и принятии необходимых мер. </a:t>
            </a:r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4A558B-E4E9-A94A-B9C1-029E46A76ABA}" type="slidenum">
              <a:rPr kumimoji="0" sz="1200" b="0" i="0" u="none" strike="noStrike" kern="1200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41183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0" i="0" u="none" baseline="0"/>
              <a:t>Настоящие рекомендации по совершенствованию цепей поставок основаны на </a:t>
            </a:r>
            <a:r>
              <a:rPr lang="ru-Ru" sz="1200" b="0" i="0" u="none" baseline="0">
                <a:solidFill>
                  <a:schemeClr val="dk1"/>
                </a:solidFill>
                <a:latin typeface="+mn-lt"/>
                <a:cs typeface="+mn-cs"/>
                <a:hlinkClick r:id="rId3"/>
              </a:rPr>
              <a:t>Руководстве и наборе инструментов по укреплению цепей поставок в системе здравоохранения через развитие возможностей ЮНИСЕФ</a:t>
            </a:r>
            <a:r>
              <a:rPr lang="ru-Ru" sz="1200" b="0" i="0" u="none" baseline="0">
                <a:solidFill>
                  <a:schemeClr val="dk1"/>
                </a:solidFill>
                <a:latin typeface="+mn-lt"/>
                <a:cs typeface="+mn-cs"/>
              </a:rPr>
              <a:t>. Оценка или ситуационный анализ ― это важный этап, но он не может заменить другие этапы тщательного коллективного процесса совершенствования. На всех этапах процесса требуется руководство со стороны правительства, координация и долговременные обязательства. </a:t>
            </a:r>
            <a:endParaRPr lang="ru-Ru" sz="1200" dirty="0">
              <a:solidFill>
                <a:schemeClr val="dk1"/>
              </a:solidFill>
              <a:latin typeface="+mn-lt"/>
              <a:cs typeface="+mn-cs"/>
            </a:endParaRPr>
          </a:p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 rtl="0"/>
            <a:fld id="{824A558B-E4E9-A94A-B9C1-029E46A76ABA}" type="slidenum">
              <a:rPr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69683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Slide Image Placeholder 1">
            <a:extLst>
              <a:ext uri="{FF2B5EF4-FFF2-40B4-BE49-F238E27FC236}">
                <a16:creationId xmlns:a16="http://schemas.microsoft.com/office/drawing/2014/main" id="{E7040144-61B1-4CBB-8BE8-82F5FB5DBFB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475" name="Notes Placeholder 2">
            <a:extLst>
              <a:ext uri="{FF2B5EF4-FFF2-40B4-BE49-F238E27FC236}">
                <a16:creationId xmlns:a16="http://schemas.microsoft.com/office/drawing/2014/main" id="{399081EB-C8C2-4281-B39A-4072EB2D4D1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Важным элементом процесса проведения оценки является не только раннее определение заинтересованных сторон, но также поддержание их вовлеченности на всем протяжении оценки. На этапе планирования и подготовки заинтересованная сторона(ы) должны принять на себя обязательство по непрерывному участию на протяжении всего процесса оценки. Дополнительные мероприятия, собрания или требования могут быть определены и согласованы с учетом контекста. Наличие такой периодической деятельности по привлечению заинтересованных сторон гарантирует, что они будут участвовать и вносить свой вклад на всех этапах процесса оценки.</a:t>
            </a:r>
          </a:p>
          <a:p>
            <a:endParaRPr lang="ru-Ru" altLang="en-US" dirty="0"/>
          </a:p>
        </p:txBody>
      </p:sp>
      <p:sp>
        <p:nvSpPr>
          <p:cNvPr id="105476" name="Slide Number Placeholder 3">
            <a:extLst>
              <a:ext uri="{FF2B5EF4-FFF2-40B4-BE49-F238E27FC236}">
                <a16:creationId xmlns:a16="http://schemas.microsoft.com/office/drawing/2014/main" id="{E37F77FA-215C-48DC-AC74-ED0A16EB462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CCB9CA5-F154-48EF-BDCC-2AD28A94F43E}" type="slidenum">
              <a:rPr kumimoji="0" sz="1200" b="0" i="0" u="none" strike="noStrike" kern="1200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6604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- Full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Placeholder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3201" y="203683"/>
            <a:ext cx="11785599" cy="6450636"/>
          </a:xfrm>
          <a:prstGeom prst="rect">
            <a:avLst/>
          </a:prstGeom>
        </p:spPr>
      </p:pic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68CB4184-939D-4EDE-94BB-2C13CB8E1CF7}" type="datetime1">
              <a:rPr lang="en-US" smtClean="0"/>
              <a:t>8/9/2022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423933"/>
            <a:ext cx="3860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ctrTitle" hasCustomPrompt="1"/>
          </p:nvPr>
        </p:nvSpPr>
        <p:spPr>
          <a:xfrm>
            <a:off x="914400" y="2118715"/>
            <a:ext cx="5181600" cy="1600200"/>
          </a:xfrm>
          <a:effectLst>
            <a:outerShdw blurRad="254000" dir="2700000" algn="tl" rotWithShape="0">
              <a:srgbClr val="000000">
                <a:alpha val="20000"/>
              </a:srgbClr>
            </a:outerShdw>
          </a:effectLst>
        </p:spPr>
        <p:txBody>
          <a:bodyPr anchor="b" anchorCtr="0">
            <a:normAutofit/>
          </a:bodyPr>
          <a:lstStyle>
            <a:lvl1pPr>
              <a:defRPr sz="3174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914400" y="4146997"/>
            <a:ext cx="4572000" cy="1600200"/>
          </a:xfrm>
          <a:effectLst>
            <a:outerShdw blurRad="254000" dir="5400000" algn="tl" rotWithShape="0">
              <a:srgbClr val="000000">
                <a:alpha val="40000"/>
              </a:srgbClr>
            </a:outerShdw>
          </a:effectLst>
        </p:spPr>
        <p:txBody>
          <a:bodyPr>
            <a:normAutofit/>
          </a:bodyPr>
          <a:lstStyle>
            <a:lvl1pPr marL="0" indent="0" algn="l">
              <a:buNone/>
              <a:defRPr sz="2116">
                <a:solidFill>
                  <a:schemeClr val="bg1"/>
                </a:solidFill>
              </a:defRPr>
            </a:lvl1pPr>
            <a:lvl2pPr marL="6047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094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142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189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23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284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331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379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995680" y="3932955"/>
            <a:ext cx="426720" cy="0"/>
          </a:xfrm>
          <a:prstGeom prst="line">
            <a:avLst/>
          </a:prstGeom>
          <a:ln w="19050">
            <a:solidFill>
              <a:srgbClr val="FFFFFF"/>
            </a:solidFill>
          </a:ln>
          <a:effectLst>
            <a:outerShdw blurRad="2540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10494089" y="1468008"/>
            <a:ext cx="2743200" cy="214546"/>
          </a:xfrm>
        </p:spPr>
        <p:txBody>
          <a:bodyPr>
            <a:spAutoFit/>
          </a:bodyPr>
          <a:lstStyle>
            <a:lvl1pPr marL="0" indent="0" algn="r">
              <a:buNone/>
              <a:defRPr sz="794" baseline="0">
                <a:solidFill>
                  <a:schemeClr val="bg1"/>
                </a:solidFill>
              </a:defRPr>
            </a:lvl1pPr>
            <a:lvl2pPr marL="304468" indent="0">
              <a:buNone/>
              <a:defRPr sz="2381">
                <a:solidFill>
                  <a:schemeClr val="bg1"/>
                </a:solidFill>
              </a:defRPr>
            </a:lvl2pPr>
            <a:lvl3pPr marL="608938" indent="0">
              <a:buNone/>
              <a:defRPr sz="2116">
                <a:solidFill>
                  <a:schemeClr val="bg1"/>
                </a:solidFill>
              </a:defRPr>
            </a:lvl3pPr>
            <a:lvl4pPr marL="905007" indent="0">
              <a:buNone/>
              <a:defRPr sz="1852">
                <a:solidFill>
                  <a:schemeClr val="bg1"/>
                </a:solidFill>
              </a:defRPr>
            </a:lvl4pPr>
            <a:lvl5pPr marL="1356462" indent="0">
              <a:buNone/>
              <a:defRPr sz="1587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025" y="753866"/>
            <a:ext cx="1826231" cy="543508"/>
          </a:xfrm>
          <a:prstGeom prst="rect">
            <a:avLst/>
          </a:prstGeom>
          <a:effectLst>
            <a:outerShdw blurRad="254000" dir="2700000" algn="tl" rotWithShape="0">
              <a:srgbClr val="000000">
                <a:alpha val="2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335047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/Gray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203200" y="203682"/>
            <a:ext cx="5892800" cy="6450634"/>
          </a:xfrm>
          <a:solidFill>
            <a:schemeClr val="bg1"/>
          </a:solidFill>
        </p:spPr>
        <p:txBody>
          <a:bodyPr>
            <a:normAutofit/>
          </a:bodyPr>
          <a:lstStyle>
            <a:lvl1pPr marL="0" marR="0" indent="0" algn="l" defTabSz="60473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587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794" b="0" i="0">
                <a:solidFill>
                  <a:schemeClr val="bg1"/>
                </a:solidFill>
                <a:latin typeface="Gill Sans MT"/>
                <a:cs typeface="Gill Sans MT"/>
              </a:defRPr>
            </a:lvl1pPr>
          </a:lstStyle>
          <a:p>
            <a:fld id="{72693D9D-2B05-43D5-BA2C-DC41B17D5035}" type="datetime1">
              <a:rPr lang="en-US" smtClean="0"/>
              <a:t>8/9/2022</a:t>
            </a:fld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4601291" y="1468008"/>
            <a:ext cx="2743200" cy="214546"/>
          </a:xfrm>
        </p:spPr>
        <p:txBody>
          <a:bodyPr>
            <a:spAutoFit/>
          </a:bodyPr>
          <a:lstStyle>
            <a:lvl1pPr marL="0" indent="0" algn="r">
              <a:buNone/>
              <a:defRPr sz="794" baseline="0">
                <a:solidFill>
                  <a:srgbClr val="FFFFFF"/>
                </a:solidFill>
              </a:defRPr>
            </a:lvl1pPr>
            <a:lvl2pPr marL="304468" indent="0">
              <a:buNone/>
              <a:defRPr sz="2381">
                <a:solidFill>
                  <a:schemeClr val="bg1"/>
                </a:solidFill>
              </a:defRPr>
            </a:lvl2pPr>
            <a:lvl3pPr marL="608938" indent="0">
              <a:buNone/>
              <a:defRPr sz="2116">
                <a:solidFill>
                  <a:schemeClr val="bg1"/>
                </a:solidFill>
              </a:defRPr>
            </a:lvl3pPr>
            <a:lvl4pPr marL="905007" indent="0">
              <a:buNone/>
              <a:defRPr sz="1852">
                <a:solidFill>
                  <a:schemeClr val="bg1"/>
                </a:solidFill>
              </a:defRPr>
            </a:lvl4pPr>
            <a:lvl5pPr marL="1356462" indent="0">
              <a:buNone/>
              <a:defRPr sz="1587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6502805" y="2894860"/>
            <a:ext cx="5181195" cy="1107995"/>
          </a:xfrm>
        </p:spPr>
        <p:txBody>
          <a:bodyPr wrap="square" anchor="ctr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393410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d/Gray 1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5A2BAD2C-B671-4CD1-B063-F25C55CE61EF}" type="datetime1">
              <a:rPr lang="en-US" smtClean="0"/>
              <a:t>8/9/2022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423933"/>
            <a:ext cx="3860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914805" y="933168"/>
            <a:ext cx="10363200" cy="580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idx="1" hasCustomPrompt="1"/>
          </p:nvPr>
        </p:nvSpPr>
        <p:spPr>
          <a:xfrm>
            <a:off x="914400" y="1715549"/>
            <a:ext cx="10363200" cy="42332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04470" marR="0" indent="-304470" algn="l" defTabSz="6047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58"/>
              </a:spcAft>
              <a:buClrTx/>
              <a:buSzTx/>
              <a:buFont typeface="Arial"/>
              <a:buChar char="•"/>
              <a:tabLst/>
              <a:defRPr/>
            </a:lvl1pPr>
          </a:lstStyle>
          <a:p>
            <a:pPr marL="304470" marR="0" lvl="0" indent="-304470" algn="l" defTabSz="6047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58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2116" b="0" i="0" u="none" strike="noStrike" kern="1200" cap="none" spc="0" normalizeH="0" baseline="0" noProof="0" dirty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t>Click to edit Master text styles</a:t>
            </a:r>
          </a:p>
          <a:p>
            <a:pPr marL="905009" marR="0" lvl="1" indent="-304470" algn="l" defTabSz="6047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58"/>
              </a:spcAft>
              <a:buClrTx/>
              <a:buSzTx/>
              <a:buFont typeface="Arial"/>
              <a:buChar char="–"/>
              <a:tabLst/>
              <a:defRPr/>
            </a:pPr>
            <a:r>
              <a:rPr kumimoji="0" lang="en-US" sz="2116" b="0" i="0" u="none" strike="noStrike" kern="1200" cap="none" spc="0" normalizeH="0" baseline="0" noProof="0" dirty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3463500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d/Gray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805" y="1715549"/>
            <a:ext cx="5079595" cy="4233230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6C6463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15549"/>
            <a:ext cx="5080405" cy="4233230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6C6463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03200" y="6423933"/>
            <a:ext cx="2844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5D77E78B-4F0A-445D-8C94-9F9B2EE939A3}" type="datetime1">
              <a:rPr lang="en-US" smtClean="0"/>
              <a:t>8/9/2022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423933"/>
            <a:ext cx="3860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44000" y="6423933"/>
            <a:ext cx="2844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914805" y="933167"/>
            <a:ext cx="10363200" cy="5808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259586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d/Gray 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805" y="1715549"/>
            <a:ext cx="3352395" cy="4233230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FFFFFF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924800" y="1715549"/>
            <a:ext cx="3353205" cy="4233230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FFFFFF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03200" y="6423933"/>
            <a:ext cx="2844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4FE5C385-4EB4-4522-9AD8-F706799E9945}" type="datetime1">
              <a:rPr lang="en-US" smtClean="0"/>
              <a:t>8/9/2022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423933"/>
            <a:ext cx="3860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44000" y="6423933"/>
            <a:ext cx="2844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half" idx="13"/>
          </p:nvPr>
        </p:nvSpPr>
        <p:spPr>
          <a:xfrm>
            <a:off x="4419398" y="1715549"/>
            <a:ext cx="3353205" cy="4233230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FFFFFF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914805" y="933167"/>
            <a:ext cx="10363200" cy="5808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167108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d/Gray 1 Content + Bottom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203200" y="3428999"/>
            <a:ext cx="11785600" cy="3228220"/>
          </a:xfrm>
          <a:solidFill>
            <a:srgbClr val="E7E7E5"/>
          </a:solidFill>
        </p:spPr>
        <p:txBody>
          <a:bodyPr>
            <a:normAutofit/>
          </a:bodyPr>
          <a:lstStyle>
            <a:lvl1pPr marL="0" marR="0" indent="0" algn="l" defTabSz="60473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587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715549"/>
            <a:ext cx="10363200" cy="1511868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  <a:lvl2pPr>
              <a:defRPr>
                <a:solidFill>
                  <a:srgbClr val="6C6463"/>
                </a:solidFill>
              </a:defRPr>
            </a:lvl2pPr>
            <a:lvl3pPr>
              <a:defRPr>
                <a:solidFill>
                  <a:srgbClr val="6C6463"/>
                </a:solidFill>
              </a:defRPr>
            </a:lvl3pPr>
            <a:lvl4pPr>
              <a:defRPr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BA5D165D-3D15-4895-A8FD-E4FA5BC3ACF3}" type="datetime1">
              <a:rPr lang="en-US" smtClean="0"/>
              <a:t>8/9/2022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423933"/>
            <a:ext cx="3860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10494091" y="4693325"/>
            <a:ext cx="2743200" cy="214546"/>
          </a:xfrm>
        </p:spPr>
        <p:txBody>
          <a:bodyPr>
            <a:spAutoFit/>
          </a:bodyPr>
          <a:lstStyle>
            <a:lvl1pPr marL="0" indent="0" algn="r">
              <a:buNone/>
              <a:defRPr sz="794" baseline="0">
                <a:solidFill>
                  <a:srgbClr val="FFFFFF"/>
                </a:solidFill>
              </a:defRPr>
            </a:lvl1pPr>
            <a:lvl2pPr marL="304468" indent="0">
              <a:buNone/>
              <a:defRPr sz="2381">
                <a:solidFill>
                  <a:schemeClr val="bg1"/>
                </a:solidFill>
              </a:defRPr>
            </a:lvl2pPr>
            <a:lvl3pPr marL="608938" indent="0">
              <a:buNone/>
              <a:defRPr sz="2116">
                <a:solidFill>
                  <a:schemeClr val="bg1"/>
                </a:solidFill>
              </a:defRPr>
            </a:lvl3pPr>
            <a:lvl4pPr marL="905007" indent="0">
              <a:buNone/>
              <a:defRPr sz="1852">
                <a:solidFill>
                  <a:schemeClr val="bg1"/>
                </a:solidFill>
              </a:defRPr>
            </a:lvl4pPr>
            <a:lvl5pPr marL="1356462" indent="0">
              <a:buNone/>
              <a:defRPr sz="1587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17" name="Title 1"/>
          <p:cNvSpPr>
            <a:spLocks noGrp="1"/>
          </p:cNvSpPr>
          <p:nvPr>
            <p:ph type="title" hasCustomPrompt="1"/>
          </p:nvPr>
        </p:nvSpPr>
        <p:spPr>
          <a:xfrm>
            <a:off x="914805" y="933167"/>
            <a:ext cx="10363200" cy="5808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14208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d/Gray 1 Content + 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6096000" y="203683"/>
            <a:ext cx="5892800" cy="6450636"/>
          </a:xfrm>
          <a:solidFill>
            <a:srgbClr val="E7E7E5"/>
          </a:solidFill>
        </p:spPr>
        <p:txBody>
          <a:bodyPr>
            <a:normAutofit/>
          </a:bodyPr>
          <a:lstStyle>
            <a:lvl1pPr marL="0" marR="0" indent="0" algn="l" defTabSz="60473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587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74A6838F-347B-44D4-93EE-9C1CEC653469}" type="datetime1">
              <a:rPr lang="en-US" smtClean="0"/>
              <a:t>8/9/2022</a:t>
            </a:fld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914400" y="2219505"/>
            <a:ext cx="4876800" cy="3729274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10494089" y="1468008"/>
            <a:ext cx="2743200" cy="214546"/>
          </a:xfrm>
        </p:spPr>
        <p:txBody>
          <a:bodyPr>
            <a:spAutoFit/>
          </a:bodyPr>
          <a:lstStyle>
            <a:lvl1pPr marL="0" indent="0" algn="r">
              <a:buNone/>
              <a:defRPr sz="794" baseline="0">
                <a:solidFill>
                  <a:srgbClr val="FFFFFF"/>
                </a:solidFill>
              </a:defRPr>
            </a:lvl1pPr>
            <a:lvl2pPr marL="304468" indent="0">
              <a:buNone/>
              <a:defRPr sz="2381">
                <a:solidFill>
                  <a:schemeClr val="bg1"/>
                </a:solidFill>
              </a:defRPr>
            </a:lvl2pPr>
            <a:lvl3pPr marL="608938" indent="0">
              <a:buNone/>
              <a:defRPr sz="2116">
                <a:solidFill>
                  <a:schemeClr val="bg1"/>
                </a:solidFill>
              </a:defRPr>
            </a:lvl3pPr>
            <a:lvl4pPr marL="905007" indent="0">
              <a:buNone/>
              <a:defRPr sz="1852">
                <a:solidFill>
                  <a:schemeClr val="bg1"/>
                </a:solidFill>
              </a:defRPr>
            </a:lvl4pPr>
            <a:lvl5pPr marL="1356462" indent="0">
              <a:buNone/>
              <a:defRPr sz="1587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897750"/>
            <a:ext cx="4876800" cy="1099175"/>
          </a:xfrm>
        </p:spPr>
        <p:txBody>
          <a:bodyPr wrap="square"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656017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d/Gray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203200" y="203682"/>
            <a:ext cx="5892800" cy="6450634"/>
          </a:xfrm>
          <a:solidFill>
            <a:srgbClr val="E7E7E5"/>
          </a:solidFill>
        </p:spPr>
        <p:txBody>
          <a:bodyPr>
            <a:normAutofit/>
          </a:bodyPr>
          <a:lstStyle>
            <a:lvl1pPr marL="0" marR="0" indent="0" algn="l" defTabSz="60473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587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794" b="0" i="0">
                <a:solidFill>
                  <a:schemeClr val="bg1"/>
                </a:solidFill>
                <a:latin typeface="Gill Sans MT"/>
                <a:cs typeface="Gill Sans MT"/>
              </a:defRPr>
            </a:lvl1pPr>
          </a:lstStyle>
          <a:p>
            <a:fld id="{EDCB9AD8-B407-4B3C-83C6-BC8789FFE562}" type="datetime1">
              <a:rPr lang="en-US" smtClean="0"/>
              <a:t>8/9/2022</a:t>
            </a:fld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4601291" y="1468008"/>
            <a:ext cx="2743200" cy="214546"/>
          </a:xfrm>
        </p:spPr>
        <p:txBody>
          <a:bodyPr>
            <a:spAutoFit/>
          </a:bodyPr>
          <a:lstStyle>
            <a:lvl1pPr marL="0" indent="0" algn="r">
              <a:buNone/>
              <a:defRPr sz="794" baseline="0">
                <a:solidFill>
                  <a:srgbClr val="FFFFFF"/>
                </a:solidFill>
              </a:defRPr>
            </a:lvl1pPr>
            <a:lvl2pPr marL="304468" indent="0">
              <a:buNone/>
              <a:defRPr sz="2381">
                <a:solidFill>
                  <a:schemeClr val="bg1"/>
                </a:solidFill>
              </a:defRPr>
            </a:lvl2pPr>
            <a:lvl3pPr marL="608938" indent="0">
              <a:buNone/>
              <a:defRPr sz="2116">
                <a:solidFill>
                  <a:schemeClr val="bg1"/>
                </a:solidFill>
              </a:defRPr>
            </a:lvl3pPr>
            <a:lvl4pPr marL="905007" indent="0">
              <a:buNone/>
              <a:defRPr sz="1852">
                <a:solidFill>
                  <a:schemeClr val="bg1"/>
                </a:solidFill>
              </a:defRPr>
            </a:lvl4pPr>
            <a:lvl5pPr marL="1356462" indent="0">
              <a:buNone/>
              <a:defRPr sz="1587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6502805" y="2894860"/>
            <a:ext cx="5181195" cy="1107995"/>
          </a:xfrm>
        </p:spPr>
        <p:txBody>
          <a:bodyPr wrap="square" anchor="ctr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013279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3201" y="203681"/>
            <a:ext cx="11785601" cy="6450636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10494091" y="1468008"/>
            <a:ext cx="2743200" cy="214546"/>
          </a:xfrm>
        </p:spPr>
        <p:txBody>
          <a:bodyPr>
            <a:spAutoFit/>
          </a:bodyPr>
          <a:lstStyle>
            <a:lvl1pPr marL="0" indent="0" algn="r">
              <a:buNone/>
              <a:defRPr sz="794" baseline="0">
                <a:solidFill>
                  <a:srgbClr val="FFFFFF"/>
                </a:solidFill>
              </a:defRPr>
            </a:lvl1pPr>
            <a:lvl2pPr marL="304468" indent="0">
              <a:buNone/>
              <a:defRPr sz="2381">
                <a:solidFill>
                  <a:schemeClr val="bg1"/>
                </a:solidFill>
              </a:defRPr>
            </a:lvl2pPr>
            <a:lvl3pPr marL="608938" indent="0">
              <a:buNone/>
              <a:defRPr sz="2116">
                <a:solidFill>
                  <a:schemeClr val="bg1"/>
                </a:solidFill>
              </a:defRPr>
            </a:lvl3pPr>
            <a:lvl4pPr marL="905007" indent="0">
              <a:buNone/>
              <a:defRPr sz="1852">
                <a:solidFill>
                  <a:schemeClr val="bg1"/>
                </a:solidFill>
              </a:defRPr>
            </a:lvl4pPr>
            <a:lvl5pPr marL="1356462" indent="0">
              <a:buNone/>
              <a:defRPr sz="1587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A3D29F4B-5D4A-4DD2-BC3D-64370943C223}" type="datetime1">
              <a:rPr lang="en-US" smtClean="0"/>
              <a:t>8/9/2022</a:t>
            </a:fld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025" y="5747196"/>
            <a:ext cx="1826231" cy="543508"/>
          </a:xfrm>
          <a:prstGeom prst="rect">
            <a:avLst/>
          </a:prstGeom>
          <a:effectLst/>
        </p:spPr>
      </p:pic>
      <p:sp>
        <p:nvSpPr>
          <p:cNvPr id="1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914400" y="4146997"/>
            <a:ext cx="4572000" cy="1600200"/>
          </a:xfrm>
          <a:effectLst>
            <a:outerShdw blurRad="254000" dir="5400000" algn="tl" rotWithShape="0">
              <a:srgbClr val="000000">
                <a:alpha val="40000"/>
              </a:srgbClr>
            </a:outerShdw>
          </a:effectLst>
        </p:spPr>
        <p:txBody>
          <a:bodyPr>
            <a:normAutofit/>
          </a:bodyPr>
          <a:lstStyle>
            <a:lvl1pPr marL="0" indent="0" algn="l">
              <a:buNone/>
              <a:defRPr sz="2116">
                <a:solidFill>
                  <a:schemeClr val="bg1"/>
                </a:solidFill>
              </a:defRPr>
            </a:lvl1pPr>
            <a:lvl2pPr marL="6047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094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142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189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23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284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331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379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cxnSp>
        <p:nvCxnSpPr>
          <p:cNvPr id="18" name="Straight Connector 17"/>
          <p:cNvCxnSpPr/>
          <p:nvPr userDrawn="1"/>
        </p:nvCxnSpPr>
        <p:spPr>
          <a:xfrm>
            <a:off x="995680" y="3932955"/>
            <a:ext cx="426720" cy="0"/>
          </a:xfrm>
          <a:prstGeom prst="line">
            <a:avLst/>
          </a:prstGeom>
          <a:ln w="19050">
            <a:solidFill>
              <a:srgbClr val="FFFFFF"/>
            </a:solidFill>
          </a:ln>
          <a:effectLst>
            <a:outerShdw blurRad="2540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30844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ver - Full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BF5FB370-5652-4117-9E22-25B6866FA67C}" type="datetime1">
              <a:rPr lang="en-US" smtClean="0"/>
              <a:t>8/9/2022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423933"/>
            <a:ext cx="3860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ctrTitle" hasCustomPrompt="1"/>
          </p:nvPr>
        </p:nvSpPr>
        <p:spPr>
          <a:xfrm>
            <a:off x="914400" y="2118715"/>
            <a:ext cx="5181600" cy="1600200"/>
          </a:xfrm>
          <a:effectLst/>
        </p:spPr>
        <p:txBody>
          <a:bodyPr anchor="b" anchorCtr="0">
            <a:normAutofit/>
          </a:bodyPr>
          <a:lstStyle>
            <a:lvl1pPr>
              <a:defRPr sz="3174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914400" y="4146997"/>
            <a:ext cx="4572000" cy="1600200"/>
          </a:xfrm>
          <a:effectLst/>
        </p:spPr>
        <p:txBody>
          <a:bodyPr>
            <a:normAutofit/>
          </a:bodyPr>
          <a:lstStyle>
            <a:lvl1pPr marL="0" indent="0" algn="l">
              <a:buNone/>
              <a:defRPr sz="2116">
                <a:solidFill>
                  <a:schemeClr val="bg1"/>
                </a:solidFill>
              </a:defRPr>
            </a:lvl1pPr>
            <a:lvl2pPr marL="6047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094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142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189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23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284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331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379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995680" y="3932955"/>
            <a:ext cx="426720" cy="0"/>
          </a:xfrm>
          <a:prstGeom prst="line">
            <a:avLst/>
          </a:prstGeom>
          <a:ln w="19050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025" y="753866"/>
            <a:ext cx="1826231" cy="543508"/>
          </a:xfrm>
          <a:prstGeom prst="rect">
            <a:avLst/>
          </a:prstGeom>
          <a:effectLst>
            <a:outerShdw blurRad="254000" dir="2700000" algn="tl" rotWithShape="0">
              <a:srgbClr val="000000">
                <a:alpha val="2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455392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vider - Full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524000" y="707638"/>
            <a:ext cx="7315200" cy="580800"/>
          </a:xfrm>
        </p:spPr>
        <p:txBody>
          <a:bodyPr wrap="square" anchor="t" anchorCtr="0">
            <a:spAutoFit/>
          </a:bodyPr>
          <a:lstStyle>
            <a:lvl1pPr>
              <a:defRPr sz="3174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203200" y="6423933"/>
            <a:ext cx="2844800" cy="214546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2D676C1-C975-4810-A43D-8D7D2A1395F5}" type="datetime1">
              <a:rPr lang="en-US" smtClean="0"/>
              <a:t>8/9/2022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423933"/>
            <a:ext cx="3860800" cy="214546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144000" y="6423933"/>
            <a:ext cx="2844800" cy="214546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025" y="5747196"/>
            <a:ext cx="1826231" cy="543508"/>
          </a:xfrm>
          <a:prstGeom prst="rect">
            <a:avLst/>
          </a:prstGeom>
          <a:effectLst/>
        </p:spPr>
      </p:pic>
      <p:cxnSp>
        <p:nvCxnSpPr>
          <p:cNvPr id="13" name="Straight Connector 12"/>
          <p:cNvCxnSpPr/>
          <p:nvPr userDrawn="1"/>
        </p:nvCxnSpPr>
        <p:spPr>
          <a:xfrm>
            <a:off x="995680" y="909220"/>
            <a:ext cx="426720" cy="0"/>
          </a:xfrm>
          <a:prstGeom prst="line">
            <a:avLst/>
          </a:prstGeom>
          <a:ln w="19050">
            <a:solidFill>
              <a:srgbClr val="FFFFFF"/>
            </a:solidFill>
          </a:ln>
          <a:effectLst>
            <a:outerShdw blurRad="2540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28178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- Full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0FF132F5-F5B2-4D67-B95D-235B7E85D0F2}" type="datetime1">
              <a:rPr lang="en-US" smtClean="0"/>
              <a:t>8/9/2022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423933"/>
            <a:ext cx="3860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ctrTitle" hasCustomPrompt="1"/>
          </p:nvPr>
        </p:nvSpPr>
        <p:spPr>
          <a:xfrm>
            <a:off x="914400" y="2118715"/>
            <a:ext cx="5181600" cy="1600200"/>
          </a:xfrm>
          <a:effectLst/>
        </p:spPr>
        <p:txBody>
          <a:bodyPr anchor="b" anchorCtr="0">
            <a:normAutofit/>
          </a:bodyPr>
          <a:lstStyle>
            <a:lvl1pPr>
              <a:defRPr sz="3174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914400" y="4146997"/>
            <a:ext cx="4572000" cy="1600200"/>
          </a:xfrm>
          <a:effectLst/>
        </p:spPr>
        <p:txBody>
          <a:bodyPr>
            <a:normAutofit/>
          </a:bodyPr>
          <a:lstStyle>
            <a:lvl1pPr marL="0" indent="0" algn="l">
              <a:buNone/>
              <a:defRPr sz="2116">
                <a:solidFill>
                  <a:schemeClr val="bg1"/>
                </a:solidFill>
              </a:defRPr>
            </a:lvl1pPr>
            <a:lvl2pPr marL="6047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094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142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189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23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284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331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379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995680" y="3932955"/>
            <a:ext cx="426720" cy="0"/>
          </a:xfrm>
          <a:prstGeom prst="line">
            <a:avLst/>
          </a:prstGeom>
          <a:ln w="19050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025" y="753866"/>
            <a:ext cx="1826231" cy="543508"/>
          </a:xfrm>
          <a:prstGeom prst="rect">
            <a:avLst/>
          </a:prstGeom>
          <a:effectLst>
            <a:outerShdw blurRad="254000" dir="2700000" algn="tl" rotWithShape="0">
              <a:srgbClr val="000000">
                <a:alpha val="2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9123110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ed/Gray 1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A38DABD6-C626-4D2B-8BBA-841C972D1952}" type="datetime1">
              <a:rPr lang="en-US" smtClean="0"/>
              <a:t>8/9/2022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423933"/>
            <a:ext cx="3860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914805" y="933168"/>
            <a:ext cx="10363200" cy="580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idx="1" hasCustomPrompt="1"/>
          </p:nvPr>
        </p:nvSpPr>
        <p:spPr>
          <a:xfrm>
            <a:off x="914400" y="1715549"/>
            <a:ext cx="10363200" cy="42332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04470" marR="0" indent="-304470" algn="l" defTabSz="6047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58"/>
              </a:spcAft>
              <a:buClrTx/>
              <a:buSzTx/>
              <a:buFont typeface="Arial"/>
              <a:buChar char="•"/>
              <a:tabLst/>
              <a:defRPr/>
            </a:lvl1pPr>
          </a:lstStyle>
          <a:p>
            <a:pPr marL="304470" marR="0" lvl="0" indent="-304470" algn="l" defTabSz="6047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58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2116" b="0" i="0" u="none" strike="noStrike" kern="1200" cap="none" spc="0" normalizeH="0" baseline="0" noProof="0" dirty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t>Click to edit Master text styles</a:t>
            </a:r>
          </a:p>
          <a:p>
            <a:pPr marL="905009" marR="0" lvl="1" indent="-304470" algn="l" defTabSz="6047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58"/>
              </a:spcAft>
              <a:buClrTx/>
              <a:buSzTx/>
              <a:buFont typeface="Arial"/>
              <a:buChar char="–"/>
              <a:tabLst/>
              <a:defRPr/>
            </a:pPr>
            <a:r>
              <a:rPr kumimoji="0" lang="en-US" sz="2116" b="0" i="0" u="none" strike="noStrike" kern="1200" cap="none" spc="0" normalizeH="0" baseline="0" noProof="0" dirty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6395772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ed/Gray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805" y="1715549"/>
            <a:ext cx="5079595" cy="4233230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6C6463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15549"/>
            <a:ext cx="5080405" cy="4233230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6C6463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03200" y="6423933"/>
            <a:ext cx="2844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9906D211-0DAA-4F4E-8186-8C5B4A640F9D}" type="datetime1">
              <a:rPr lang="en-US" smtClean="0"/>
              <a:t>8/9/2022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423933"/>
            <a:ext cx="3860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44000" y="6423933"/>
            <a:ext cx="2844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914805" y="933167"/>
            <a:ext cx="10363200" cy="5808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5113389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ed/Gray 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805" y="1715549"/>
            <a:ext cx="3352395" cy="4233230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FFFFFF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924800" y="1715549"/>
            <a:ext cx="3353205" cy="4233230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FFFFFF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03200" y="6423933"/>
            <a:ext cx="2844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EAFEDD77-2FF7-453C-AA1D-60F3DDB34003}" type="datetime1">
              <a:rPr lang="en-US" smtClean="0"/>
              <a:t>8/9/2022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423933"/>
            <a:ext cx="3860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44000" y="6423933"/>
            <a:ext cx="2844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half" idx="13"/>
          </p:nvPr>
        </p:nvSpPr>
        <p:spPr>
          <a:xfrm>
            <a:off x="4419398" y="1715549"/>
            <a:ext cx="3353205" cy="4233230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FFFFFF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914805" y="933167"/>
            <a:ext cx="10363200" cy="5808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6317315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ed/Gray 1 Content + Bottom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203200" y="3428999"/>
            <a:ext cx="11785600" cy="3228220"/>
          </a:xfrm>
          <a:solidFill>
            <a:schemeClr val="bg1"/>
          </a:solidFill>
        </p:spPr>
        <p:txBody>
          <a:bodyPr>
            <a:normAutofit/>
          </a:bodyPr>
          <a:lstStyle>
            <a:lvl1pPr marL="0" marR="0" indent="0" algn="l" defTabSz="60473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587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715549"/>
            <a:ext cx="10363200" cy="1511868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  <a:lvl2pPr>
              <a:defRPr>
                <a:solidFill>
                  <a:srgbClr val="6C6463"/>
                </a:solidFill>
              </a:defRPr>
            </a:lvl2pPr>
            <a:lvl3pPr>
              <a:defRPr>
                <a:solidFill>
                  <a:srgbClr val="6C6463"/>
                </a:solidFill>
              </a:defRPr>
            </a:lvl3pPr>
            <a:lvl4pPr>
              <a:defRPr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364F1BAF-0DB7-4664-A27E-32EB40D38BBB}" type="datetime1">
              <a:rPr lang="en-US" smtClean="0"/>
              <a:t>8/9/2022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423933"/>
            <a:ext cx="3860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10494091" y="4693325"/>
            <a:ext cx="2743200" cy="214546"/>
          </a:xfrm>
        </p:spPr>
        <p:txBody>
          <a:bodyPr>
            <a:spAutoFit/>
          </a:bodyPr>
          <a:lstStyle>
            <a:lvl1pPr marL="0" indent="0" algn="r">
              <a:buNone/>
              <a:defRPr sz="794" baseline="0">
                <a:solidFill>
                  <a:srgbClr val="FFFFFF"/>
                </a:solidFill>
              </a:defRPr>
            </a:lvl1pPr>
            <a:lvl2pPr marL="304468" indent="0">
              <a:buNone/>
              <a:defRPr sz="2381">
                <a:solidFill>
                  <a:schemeClr val="bg1"/>
                </a:solidFill>
              </a:defRPr>
            </a:lvl2pPr>
            <a:lvl3pPr marL="608938" indent="0">
              <a:buNone/>
              <a:defRPr sz="2116">
                <a:solidFill>
                  <a:schemeClr val="bg1"/>
                </a:solidFill>
              </a:defRPr>
            </a:lvl3pPr>
            <a:lvl4pPr marL="905007" indent="0">
              <a:buNone/>
              <a:defRPr sz="1852">
                <a:solidFill>
                  <a:schemeClr val="bg1"/>
                </a:solidFill>
              </a:defRPr>
            </a:lvl4pPr>
            <a:lvl5pPr marL="1356462" indent="0">
              <a:buNone/>
              <a:defRPr sz="1587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17" name="Title 1"/>
          <p:cNvSpPr>
            <a:spLocks noGrp="1"/>
          </p:cNvSpPr>
          <p:nvPr>
            <p:ph type="title" hasCustomPrompt="1"/>
          </p:nvPr>
        </p:nvSpPr>
        <p:spPr>
          <a:xfrm>
            <a:off x="914805" y="933167"/>
            <a:ext cx="10363200" cy="5808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1365810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ed/Gray 1 Content + 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6096000" y="203683"/>
            <a:ext cx="5892800" cy="6450636"/>
          </a:xfrm>
          <a:solidFill>
            <a:srgbClr val="FFFFFF"/>
          </a:solidFill>
        </p:spPr>
        <p:txBody>
          <a:bodyPr>
            <a:normAutofit/>
          </a:bodyPr>
          <a:lstStyle>
            <a:lvl1pPr marL="0" marR="0" indent="0" algn="l" defTabSz="60473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587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2275F9A0-FFAC-4956-AE4E-88704AFA3875}" type="datetime1">
              <a:rPr lang="en-US" smtClean="0"/>
              <a:t>8/9/2022</a:t>
            </a:fld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914400" y="2219505"/>
            <a:ext cx="4876800" cy="3729274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10494089" y="1468008"/>
            <a:ext cx="2743200" cy="214546"/>
          </a:xfrm>
        </p:spPr>
        <p:txBody>
          <a:bodyPr>
            <a:spAutoFit/>
          </a:bodyPr>
          <a:lstStyle>
            <a:lvl1pPr marL="0" indent="0" algn="r">
              <a:buNone/>
              <a:defRPr sz="794" baseline="0">
                <a:solidFill>
                  <a:srgbClr val="FFFFFF"/>
                </a:solidFill>
              </a:defRPr>
            </a:lvl1pPr>
            <a:lvl2pPr marL="304468" indent="0">
              <a:buNone/>
              <a:defRPr sz="2381">
                <a:solidFill>
                  <a:schemeClr val="bg1"/>
                </a:solidFill>
              </a:defRPr>
            </a:lvl2pPr>
            <a:lvl3pPr marL="608938" indent="0">
              <a:buNone/>
              <a:defRPr sz="2116">
                <a:solidFill>
                  <a:schemeClr val="bg1"/>
                </a:solidFill>
              </a:defRPr>
            </a:lvl3pPr>
            <a:lvl4pPr marL="905007" indent="0">
              <a:buNone/>
              <a:defRPr sz="1852">
                <a:solidFill>
                  <a:schemeClr val="bg1"/>
                </a:solidFill>
              </a:defRPr>
            </a:lvl4pPr>
            <a:lvl5pPr marL="1356462" indent="0">
              <a:buNone/>
              <a:defRPr sz="1587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897750"/>
            <a:ext cx="4876800" cy="1099175"/>
          </a:xfrm>
        </p:spPr>
        <p:txBody>
          <a:bodyPr wrap="square"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4413093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ed/Gray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203200" y="203682"/>
            <a:ext cx="5892800" cy="6450634"/>
          </a:xfrm>
          <a:solidFill>
            <a:schemeClr val="bg1"/>
          </a:solidFill>
        </p:spPr>
        <p:txBody>
          <a:bodyPr>
            <a:normAutofit/>
          </a:bodyPr>
          <a:lstStyle>
            <a:lvl1pPr marL="0" marR="0" indent="0" algn="l" defTabSz="60473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587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794" b="0" i="0">
                <a:solidFill>
                  <a:schemeClr val="bg1"/>
                </a:solidFill>
                <a:latin typeface="Gill Sans MT"/>
                <a:cs typeface="Gill Sans MT"/>
              </a:defRPr>
            </a:lvl1pPr>
          </a:lstStyle>
          <a:p>
            <a:fld id="{7A9196FD-D842-4F83-B905-86E59F37422E}" type="datetime1">
              <a:rPr lang="en-US" smtClean="0"/>
              <a:t>8/9/2022</a:t>
            </a:fld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4601291" y="1468008"/>
            <a:ext cx="2743200" cy="214546"/>
          </a:xfrm>
        </p:spPr>
        <p:txBody>
          <a:bodyPr>
            <a:spAutoFit/>
          </a:bodyPr>
          <a:lstStyle>
            <a:lvl1pPr marL="0" indent="0" algn="r">
              <a:buNone/>
              <a:defRPr sz="794" baseline="0">
                <a:solidFill>
                  <a:srgbClr val="FFFFFF"/>
                </a:solidFill>
              </a:defRPr>
            </a:lvl1pPr>
            <a:lvl2pPr marL="304468" indent="0">
              <a:buNone/>
              <a:defRPr sz="2381">
                <a:solidFill>
                  <a:schemeClr val="bg1"/>
                </a:solidFill>
              </a:defRPr>
            </a:lvl2pPr>
            <a:lvl3pPr marL="608938" indent="0">
              <a:buNone/>
              <a:defRPr sz="2116">
                <a:solidFill>
                  <a:schemeClr val="bg1"/>
                </a:solidFill>
              </a:defRPr>
            </a:lvl3pPr>
            <a:lvl4pPr marL="905007" indent="0">
              <a:buNone/>
              <a:defRPr sz="1852">
                <a:solidFill>
                  <a:schemeClr val="bg1"/>
                </a:solidFill>
              </a:defRPr>
            </a:lvl4pPr>
            <a:lvl5pPr marL="1356462" indent="0">
              <a:buNone/>
              <a:defRPr sz="1587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6502805" y="2894860"/>
            <a:ext cx="5181195" cy="1107995"/>
          </a:xfrm>
        </p:spPr>
        <p:txBody>
          <a:bodyPr wrap="square" anchor="ctr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2051105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Red/Gray 1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7C3AC3B8-F8F4-4D31-84AD-C4CA6BBC67BD}" type="datetime1">
              <a:rPr lang="en-US" smtClean="0"/>
              <a:t>8/9/2022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423933"/>
            <a:ext cx="3860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914805" y="933168"/>
            <a:ext cx="10363200" cy="580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idx="1" hasCustomPrompt="1"/>
          </p:nvPr>
        </p:nvSpPr>
        <p:spPr>
          <a:xfrm>
            <a:off x="914400" y="1715549"/>
            <a:ext cx="10363200" cy="42332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04470" marR="0" indent="-304470" algn="l" defTabSz="6047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58"/>
              </a:spcAft>
              <a:buClrTx/>
              <a:buSzTx/>
              <a:buFont typeface="Arial"/>
              <a:buChar char="•"/>
              <a:tabLst/>
              <a:defRPr/>
            </a:lvl1pPr>
          </a:lstStyle>
          <a:p>
            <a:pPr marL="304470" marR="0" lvl="0" indent="-304470" algn="l" defTabSz="6047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58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2116" b="0" i="0" u="none" strike="noStrike" kern="1200" cap="none" spc="0" normalizeH="0" baseline="0" noProof="0" dirty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t>Click to edit Master text styles</a:t>
            </a:r>
          </a:p>
          <a:p>
            <a:pPr marL="905009" marR="0" lvl="1" indent="-304470" algn="l" defTabSz="6047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58"/>
              </a:spcAft>
              <a:buClrTx/>
              <a:buSzTx/>
              <a:buFont typeface="Arial"/>
              <a:buChar char="–"/>
              <a:tabLst/>
              <a:defRPr/>
            </a:pPr>
            <a:r>
              <a:rPr kumimoji="0" lang="en-US" sz="2116" b="0" i="0" u="none" strike="noStrike" kern="1200" cap="none" spc="0" normalizeH="0" baseline="0" noProof="0" dirty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4619210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Red/Gray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805" y="1715549"/>
            <a:ext cx="5079595" cy="4233230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6C6463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15549"/>
            <a:ext cx="5080405" cy="4233230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6C6463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03200" y="6423933"/>
            <a:ext cx="2844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E432959A-BF6F-4F38-8E14-A482F310009C}" type="datetime1">
              <a:rPr lang="en-US" smtClean="0"/>
              <a:t>8/9/2022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423933"/>
            <a:ext cx="3860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44000" y="6423933"/>
            <a:ext cx="2844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914805" y="933167"/>
            <a:ext cx="10363200" cy="5808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594805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Red/Gray 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805" y="1715549"/>
            <a:ext cx="3352395" cy="4233230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FFFFFF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924800" y="1715549"/>
            <a:ext cx="3353205" cy="4233230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FFFFFF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03200" y="6423933"/>
            <a:ext cx="2844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B7CB2F40-2BA3-482F-AF08-C1B1D1639125}" type="datetime1">
              <a:rPr lang="en-US" smtClean="0"/>
              <a:t>8/9/2022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423933"/>
            <a:ext cx="3860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44000" y="6423933"/>
            <a:ext cx="2844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half" idx="13"/>
          </p:nvPr>
        </p:nvSpPr>
        <p:spPr>
          <a:xfrm>
            <a:off x="4419398" y="1715549"/>
            <a:ext cx="3353205" cy="4233230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FFFFFF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914805" y="933167"/>
            <a:ext cx="10363200" cy="5808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5305635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Red/Gray 1 Content + Bottom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203200" y="3428999"/>
            <a:ext cx="11785600" cy="3228220"/>
          </a:xfrm>
          <a:solidFill>
            <a:srgbClr val="E7E7E5"/>
          </a:solidFill>
        </p:spPr>
        <p:txBody>
          <a:bodyPr>
            <a:normAutofit/>
          </a:bodyPr>
          <a:lstStyle>
            <a:lvl1pPr marL="0" marR="0" indent="0" algn="l" defTabSz="60473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587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715549"/>
            <a:ext cx="10363200" cy="1511868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  <a:lvl2pPr>
              <a:defRPr>
                <a:solidFill>
                  <a:srgbClr val="6C6463"/>
                </a:solidFill>
              </a:defRPr>
            </a:lvl2pPr>
            <a:lvl3pPr>
              <a:defRPr>
                <a:solidFill>
                  <a:srgbClr val="6C6463"/>
                </a:solidFill>
              </a:defRPr>
            </a:lvl3pPr>
            <a:lvl4pPr>
              <a:defRPr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E377B1D3-A50B-42D8-8F50-790C8B963933}" type="datetime1">
              <a:rPr lang="en-US" smtClean="0"/>
              <a:t>8/9/2022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423933"/>
            <a:ext cx="3860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10494091" y="4693325"/>
            <a:ext cx="2743200" cy="214546"/>
          </a:xfrm>
        </p:spPr>
        <p:txBody>
          <a:bodyPr>
            <a:spAutoFit/>
          </a:bodyPr>
          <a:lstStyle>
            <a:lvl1pPr marL="0" indent="0" algn="r">
              <a:buNone/>
              <a:defRPr sz="794" baseline="0">
                <a:solidFill>
                  <a:srgbClr val="FFFFFF"/>
                </a:solidFill>
              </a:defRPr>
            </a:lvl1pPr>
            <a:lvl2pPr marL="304468" indent="0">
              <a:buNone/>
              <a:defRPr sz="2381">
                <a:solidFill>
                  <a:schemeClr val="bg1"/>
                </a:solidFill>
              </a:defRPr>
            </a:lvl2pPr>
            <a:lvl3pPr marL="608938" indent="0">
              <a:buNone/>
              <a:defRPr sz="2116">
                <a:solidFill>
                  <a:schemeClr val="bg1"/>
                </a:solidFill>
              </a:defRPr>
            </a:lvl3pPr>
            <a:lvl4pPr marL="905007" indent="0">
              <a:buNone/>
              <a:defRPr sz="1852">
                <a:solidFill>
                  <a:schemeClr val="bg1"/>
                </a:solidFill>
              </a:defRPr>
            </a:lvl4pPr>
            <a:lvl5pPr marL="1356462" indent="0">
              <a:buNone/>
              <a:defRPr sz="1587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17" name="Title 1"/>
          <p:cNvSpPr>
            <a:spLocks noGrp="1"/>
          </p:cNvSpPr>
          <p:nvPr>
            <p:ph type="title" hasCustomPrompt="1"/>
          </p:nvPr>
        </p:nvSpPr>
        <p:spPr>
          <a:xfrm>
            <a:off x="914805" y="933167"/>
            <a:ext cx="10363200" cy="5808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408631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- Full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524000" y="707638"/>
            <a:ext cx="7315200" cy="580800"/>
          </a:xfrm>
        </p:spPr>
        <p:txBody>
          <a:bodyPr wrap="square" anchor="t" anchorCtr="0">
            <a:spAutoFit/>
          </a:bodyPr>
          <a:lstStyle>
            <a:lvl1pPr>
              <a:defRPr sz="3174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203200" y="6423933"/>
            <a:ext cx="2844800" cy="214546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BA70523-F507-4F58-A056-100F77761766}" type="datetime1">
              <a:rPr lang="en-US" smtClean="0"/>
              <a:t>8/9/2022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423933"/>
            <a:ext cx="3860800" cy="214546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144000" y="6423933"/>
            <a:ext cx="2844800" cy="214546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025" y="5747196"/>
            <a:ext cx="1826231" cy="543508"/>
          </a:xfrm>
          <a:prstGeom prst="rect">
            <a:avLst/>
          </a:prstGeom>
          <a:effectLst/>
        </p:spPr>
      </p:pic>
      <p:cxnSp>
        <p:nvCxnSpPr>
          <p:cNvPr id="13" name="Straight Connector 12"/>
          <p:cNvCxnSpPr/>
          <p:nvPr userDrawn="1"/>
        </p:nvCxnSpPr>
        <p:spPr>
          <a:xfrm>
            <a:off x="995680" y="909220"/>
            <a:ext cx="426720" cy="0"/>
          </a:xfrm>
          <a:prstGeom prst="line">
            <a:avLst/>
          </a:prstGeom>
          <a:ln w="19050">
            <a:solidFill>
              <a:srgbClr val="FFFFFF"/>
            </a:solidFill>
          </a:ln>
          <a:effectLst>
            <a:outerShdw blurRad="2540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179971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Red/Gray 1 Content + 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6096000" y="203683"/>
            <a:ext cx="5892800" cy="6450636"/>
          </a:xfrm>
          <a:solidFill>
            <a:srgbClr val="E7E7E5"/>
          </a:solidFill>
        </p:spPr>
        <p:txBody>
          <a:bodyPr>
            <a:normAutofit/>
          </a:bodyPr>
          <a:lstStyle>
            <a:lvl1pPr marL="0" marR="0" indent="0" algn="l" defTabSz="60473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587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550CB5A9-B058-4E23-8679-71CF1CA9D607}" type="datetime1">
              <a:rPr lang="en-US" smtClean="0"/>
              <a:t>8/9/2022</a:t>
            </a:fld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914400" y="2219505"/>
            <a:ext cx="4876800" cy="3729274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10494089" y="1468008"/>
            <a:ext cx="2743200" cy="214546"/>
          </a:xfrm>
        </p:spPr>
        <p:txBody>
          <a:bodyPr>
            <a:spAutoFit/>
          </a:bodyPr>
          <a:lstStyle>
            <a:lvl1pPr marL="0" indent="0" algn="r">
              <a:buNone/>
              <a:defRPr sz="794" baseline="0">
                <a:solidFill>
                  <a:srgbClr val="FFFFFF"/>
                </a:solidFill>
              </a:defRPr>
            </a:lvl1pPr>
            <a:lvl2pPr marL="304468" indent="0">
              <a:buNone/>
              <a:defRPr sz="2381">
                <a:solidFill>
                  <a:schemeClr val="bg1"/>
                </a:solidFill>
              </a:defRPr>
            </a:lvl2pPr>
            <a:lvl3pPr marL="608938" indent="0">
              <a:buNone/>
              <a:defRPr sz="2116">
                <a:solidFill>
                  <a:schemeClr val="bg1"/>
                </a:solidFill>
              </a:defRPr>
            </a:lvl3pPr>
            <a:lvl4pPr marL="905007" indent="0">
              <a:buNone/>
              <a:defRPr sz="1852">
                <a:solidFill>
                  <a:schemeClr val="bg1"/>
                </a:solidFill>
              </a:defRPr>
            </a:lvl4pPr>
            <a:lvl5pPr marL="1356462" indent="0">
              <a:buNone/>
              <a:defRPr sz="1587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897750"/>
            <a:ext cx="4876800" cy="1099175"/>
          </a:xfrm>
        </p:spPr>
        <p:txBody>
          <a:bodyPr wrap="square"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6246650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Red/Gray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203200" y="203682"/>
            <a:ext cx="5892800" cy="6450634"/>
          </a:xfrm>
          <a:solidFill>
            <a:srgbClr val="E7E7E5"/>
          </a:solidFill>
        </p:spPr>
        <p:txBody>
          <a:bodyPr>
            <a:normAutofit/>
          </a:bodyPr>
          <a:lstStyle>
            <a:lvl1pPr marL="0" marR="0" indent="0" algn="l" defTabSz="60473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587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794" b="0" i="0">
                <a:solidFill>
                  <a:schemeClr val="bg1"/>
                </a:solidFill>
                <a:latin typeface="Gill Sans MT"/>
                <a:cs typeface="Gill Sans MT"/>
              </a:defRPr>
            </a:lvl1pPr>
          </a:lstStyle>
          <a:p>
            <a:fld id="{E6DE62E3-A79A-47E8-8055-1DF4CF37FDFC}" type="datetime1">
              <a:rPr lang="en-US" smtClean="0"/>
              <a:t>8/9/2022</a:t>
            </a:fld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4601291" y="1468008"/>
            <a:ext cx="2743200" cy="214546"/>
          </a:xfrm>
        </p:spPr>
        <p:txBody>
          <a:bodyPr>
            <a:spAutoFit/>
          </a:bodyPr>
          <a:lstStyle>
            <a:lvl1pPr marL="0" indent="0" algn="r">
              <a:buNone/>
              <a:defRPr sz="794" baseline="0">
                <a:solidFill>
                  <a:srgbClr val="FFFFFF"/>
                </a:solidFill>
              </a:defRPr>
            </a:lvl1pPr>
            <a:lvl2pPr marL="304468" indent="0">
              <a:buNone/>
              <a:defRPr sz="2381">
                <a:solidFill>
                  <a:schemeClr val="bg1"/>
                </a:solidFill>
              </a:defRPr>
            </a:lvl2pPr>
            <a:lvl3pPr marL="608938" indent="0">
              <a:buNone/>
              <a:defRPr sz="2116">
                <a:solidFill>
                  <a:schemeClr val="bg1"/>
                </a:solidFill>
              </a:defRPr>
            </a:lvl3pPr>
            <a:lvl4pPr marL="905007" indent="0">
              <a:buNone/>
              <a:defRPr sz="1852">
                <a:solidFill>
                  <a:schemeClr val="bg1"/>
                </a:solidFill>
              </a:defRPr>
            </a:lvl4pPr>
            <a:lvl5pPr marL="1356462" indent="0">
              <a:buNone/>
              <a:defRPr sz="1587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6502805" y="2894860"/>
            <a:ext cx="5181195" cy="1107995"/>
          </a:xfrm>
        </p:spPr>
        <p:txBody>
          <a:bodyPr wrap="square" anchor="ctr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2683285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464559"/>
            <a:ext cx="10363200" cy="1045404"/>
          </a:xfrm>
        </p:spPr>
        <p:txBody>
          <a:bodyPr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399"/>
            </a:lvl1pPr>
            <a:lvl2pPr marL="457171" indent="0" algn="ctr">
              <a:buNone/>
              <a:defRPr sz="2000"/>
            </a:lvl2pPr>
            <a:lvl3pPr marL="914342" indent="0" algn="ctr">
              <a:buNone/>
              <a:defRPr sz="1800"/>
            </a:lvl3pPr>
            <a:lvl4pPr marL="1371513" indent="0" algn="ctr">
              <a:buNone/>
              <a:defRPr sz="1600"/>
            </a:lvl4pPr>
            <a:lvl5pPr marL="1828683" indent="0" algn="ctr">
              <a:buNone/>
              <a:defRPr sz="1600"/>
            </a:lvl5pPr>
            <a:lvl6pPr marL="2285854" indent="0" algn="ctr">
              <a:buNone/>
              <a:defRPr sz="1600"/>
            </a:lvl6pPr>
            <a:lvl7pPr marL="2743025" indent="0" algn="ctr">
              <a:buNone/>
              <a:defRPr sz="1600"/>
            </a:lvl7pPr>
            <a:lvl8pPr marL="3200196" indent="0" algn="ctr">
              <a:buNone/>
              <a:defRPr sz="1600"/>
            </a:lvl8pPr>
            <a:lvl9pPr marL="3657367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75974A-5553-4B27-B825-3E7107E8D7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4563650-F663-4B89-90C2-97DFF4A64319}" type="datetime1">
              <a:rPr lang="en-US" altLang="en-US" smtClean="0"/>
              <a:t>8/9/2022</a:t>
            </a:fld>
            <a:endParaRPr lang="en-US" alt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6D9E31-C202-4436-9954-09E04E6427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mtClean="0"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</a:lstStyle>
          <a:p>
            <a:r>
              <a:rPr lang="en-US" altLang="en-US"/>
              <a:t>FOOTER GOES HERE</a:t>
            </a:r>
            <a:endParaRPr lang="en-US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3162C9-00B8-472F-A8D1-4C2E213DBB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CF92F8-9A91-49EE-9F13-AD02B8C2C9D2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68734804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2E8654-9CC2-45E1-B93E-5C0E919F0A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E61D3EB-04BD-427D-BE31-A6DDF7B82B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7D3D8-CE2F-4F2A-BC05-DC5DE59371A6}" type="datetimeFigureOut">
              <a:rPr lang="en-US" smtClean="0"/>
              <a:t>8/9/2022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53BB1CE-6EFB-47EE-8B20-DDBBC3DF5E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542D365-EE17-4EED-B174-A2B25935DC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3E24F-B861-4B2F-975D-4D7677F2F5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863612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DDBA17-5977-4CD7-988C-5448730D36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6D6F6C-C07A-4CDA-A9E5-741A381975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F4F6D6-4804-464E-8C56-6D0C0FFDDD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7D3D8-CE2F-4F2A-BC05-DC5DE59371A6}" type="datetimeFigureOut">
              <a:rPr lang="en-US" smtClean="0"/>
              <a:t>8/9/2022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B14380-5ACF-458A-889C-34B4F51A4B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D465B5-4D9E-465B-AD56-AA83467252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3E24F-B861-4B2F-975D-4D7677F2F5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00458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/Gray 1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9060573C-F740-4569-A98C-666B43CED6C6}" type="datetime1">
              <a:rPr lang="en-US" smtClean="0"/>
              <a:t>8/9/2022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423933"/>
            <a:ext cx="3860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914805" y="933168"/>
            <a:ext cx="10363200" cy="580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idx="1"/>
          </p:nvPr>
        </p:nvSpPr>
        <p:spPr>
          <a:xfrm>
            <a:off x="914400" y="1715549"/>
            <a:ext cx="10363200" cy="42332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2715428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/Gray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805" y="1715549"/>
            <a:ext cx="10363200" cy="4233230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6C6463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03200" y="6423933"/>
            <a:ext cx="2844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006BDB25-363D-4D16-B766-784FD72D3B18}" type="datetime1">
              <a:rPr lang="en-US" smtClean="0"/>
              <a:t>8/9/2022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423933"/>
            <a:ext cx="3860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44000" y="6423933"/>
            <a:ext cx="2844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914805" y="933167"/>
            <a:ext cx="10363200" cy="5808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012608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Red/Gray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805" y="1715549"/>
            <a:ext cx="5079595" cy="4233230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6C6463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15549"/>
            <a:ext cx="5080405" cy="4233230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6C6463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03200" y="6423933"/>
            <a:ext cx="2844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2DE28A20-0347-4BE0-9417-D1F4DB817EDF}" type="datetime1">
              <a:rPr lang="en-US" smtClean="0"/>
              <a:t>8/9/2022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423933"/>
            <a:ext cx="3860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44000" y="6423933"/>
            <a:ext cx="2844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914805" y="933167"/>
            <a:ext cx="10363200" cy="5808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043494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/Gray 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805" y="1715549"/>
            <a:ext cx="3352395" cy="4233230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FFFFFF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924800" y="1715549"/>
            <a:ext cx="3353205" cy="4233230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FFFFFF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03200" y="6423933"/>
            <a:ext cx="2844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51516F47-10AB-4D5B-AE24-7A5783E34C8B}" type="datetime1">
              <a:rPr lang="en-US" smtClean="0"/>
              <a:t>8/9/2022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423933"/>
            <a:ext cx="3860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44000" y="6423933"/>
            <a:ext cx="2844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half" idx="13"/>
          </p:nvPr>
        </p:nvSpPr>
        <p:spPr>
          <a:xfrm>
            <a:off x="4419398" y="1715549"/>
            <a:ext cx="3353205" cy="4233230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FFFFFF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914805" y="933167"/>
            <a:ext cx="10363200" cy="5808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041511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/Gray 1 Content + Bottom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203200" y="3428999"/>
            <a:ext cx="11785600" cy="3228220"/>
          </a:xfrm>
          <a:solidFill>
            <a:schemeClr val="bg1"/>
          </a:solidFill>
        </p:spPr>
        <p:txBody>
          <a:bodyPr>
            <a:normAutofit/>
          </a:bodyPr>
          <a:lstStyle>
            <a:lvl1pPr marL="0" marR="0" indent="0" algn="l" defTabSz="60473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587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715549"/>
            <a:ext cx="10363200" cy="1511868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  <a:lvl2pPr>
              <a:defRPr>
                <a:solidFill>
                  <a:srgbClr val="6C6463"/>
                </a:solidFill>
              </a:defRPr>
            </a:lvl2pPr>
            <a:lvl3pPr>
              <a:defRPr>
                <a:solidFill>
                  <a:srgbClr val="6C6463"/>
                </a:solidFill>
              </a:defRPr>
            </a:lvl3pPr>
            <a:lvl4pPr>
              <a:defRPr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11ACD7F5-72B8-4C6B-A2AA-4EE965C13045}" type="datetime1">
              <a:rPr lang="en-US" smtClean="0"/>
              <a:t>8/9/2022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423933"/>
            <a:ext cx="3860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10494091" y="4693325"/>
            <a:ext cx="2743200" cy="214546"/>
          </a:xfrm>
        </p:spPr>
        <p:txBody>
          <a:bodyPr>
            <a:spAutoFit/>
          </a:bodyPr>
          <a:lstStyle>
            <a:lvl1pPr marL="0" indent="0" algn="r">
              <a:buNone/>
              <a:defRPr sz="794" baseline="0">
                <a:solidFill>
                  <a:srgbClr val="FFFFFF"/>
                </a:solidFill>
              </a:defRPr>
            </a:lvl1pPr>
            <a:lvl2pPr marL="304468" indent="0">
              <a:buNone/>
              <a:defRPr sz="2381">
                <a:solidFill>
                  <a:schemeClr val="bg1"/>
                </a:solidFill>
              </a:defRPr>
            </a:lvl2pPr>
            <a:lvl3pPr marL="608938" indent="0">
              <a:buNone/>
              <a:defRPr sz="2116">
                <a:solidFill>
                  <a:schemeClr val="bg1"/>
                </a:solidFill>
              </a:defRPr>
            </a:lvl3pPr>
            <a:lvl4pPr marL="905007" indent="0">
              <a:buNone/>
              <a:defRPr sz="1852">
                <a:solidFill>
                  <a:schemeClr val="bg1"/>
                </a:solidFill>
              </a:defRPr>
            </a:lvl4pPr>
            <a:lvl5pPr marL="1356462" indent="0">
              <a:buNone/>
              <a:defRPr sz="1587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17" name="Title 1"/>
          <p:cNvSpPr>
            <a:spLocks noGrp="1"/>
          </p:cNvSpPr>
          <p:nvPr>
            <p:ph type="title" hasCustomPrompt="1"/>
          </p:nvPr>
        </p:nvSpPr>
        <p:spPr>
          <a:xfrm>
            <a:off x="914805" y="933167"/>
            <a:ext cx="10363200" cy="5808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923234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/Gray 1 Content + 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6096000" y="203683"/>
            <a:ext cx="5892800" cy="6450636"/>
          </a:xfrm>
          <a:solidFill>
            <a:srgbClr val="FFFFFF"/>
          </a:solidFill>
        </p:spPr>
        <p:txBody>
          <a:bodyPr>
            <a:normAutofit/>
          </a:bodyPr>
          <a:lstStyle>
            <a:lvl1pPr marL="0" marR="0" indent="0" algn="l" defTabSz="60473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587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0985E725-9F8F-4D4C-A7EC-7494A4C3CE2D}" type="datetime1">
              <a:rPr lang="en-US" smtClean="0"/>
              <a:t>8/9/2022</a:t>
            </a:fld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914400" y="2219505"/>
            <a:ext cx="4876800" cy="3729274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10494089" y="1468008"/>
            <a:ext cx="2743200" cy="214546"/>
          </a:xfrm>
        </p:spPr>
        <p:txBody>
          <a:bodyPr>
            <a:spAutoFit/>
          </a:bodyPr>
          <a:lstStyle>
            <a:lvl1pPr marL="0" indent="0" algn="r">
              <a:buNone/>
              <a:defRPr sz="794" baseline="0">
                <a:solidFill>
                  <a:srgbClr val="FFFFFF"/>
                </a:solidFill>
              </a:defRPr>
            </a:lvl1pPr>
            <a:lvl2pPr marL="304468" indent="0">
              <a:buNone/>
              <a:defRPr sz="2381">
                <a:solidFill>
                  <a:schemeClr val="bg1"/>
                </a:solidFill>
              </a:defRPr>
            </a:lvl2pPr>
            <a:lvl3pPr marL="608938" indent="0">
              <a:buNone/>
              <a:defRPr sz="2116">
                <a:solidFill>
                  <a:schemeClr val="bg1"/>
                </a:solidFill>
              </a:defRPr>
            </a:lvl3pPr>
            <a:lvl4pPr marL="905007" indent="0">
              <a:buNone/>
              <a:defRPr sz="1852">
                <a:solidFill>
                  <a:schemeClr val="bg1"/>
                </a:solidFill>
              </a:defRPr>
            </a:lvl4pPr>
            <a:lvl5pPr marL="1356462" indent="0">
              <a:buNone/>
              <a:defRPr sz="1587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897750"/>
            <a:ext cx="4876800" cy="1099175"/>
          </a:xfrm>
        </p:spPr>
        <p:txBody>
          <a:bodyPr wrap="square"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430697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theme" Target="../theme/theme1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805" y="933168"/>
            <a:ext cx="10363200" cy="580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715549"/>
            <a:ext cx="10363200" cy="42332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03200" y="6449816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E5372298-8CF9-4FA3-B31F-9D915F53C5E2}" type="datetime1">
              <a:rPr lang="en-US" smtClean="0"/>
              <a:t>8/9/2022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449816"/>
            <a:ext cx="3860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0" y="6449816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Frame 13"/>
          <p:cNvSpPr/>
          <p:nvPr/>
        </p:nvSpPr>
        <p:spPr>
          <a:xfrm>
            <a:off x="0" y="0"/>
            <a:ext cx="12192000" cy="6864096"/>
          </a:xfrm>
          <a:prstGeom prst="frame">
            <a:avLst>
              <a:gd name="adj1" fmla="val 2963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81" b="0" i="0" dirty="0">
              <a:solidFill>
                <a:srgbClr val="FFFFFF"/>
              </a:solidFill>
              <a:latin typeface="Gill Sans MT"/>
              <a:cs typeface="Gill Sans MT"/>
            </a:endParaRPr>
          </a:p>
        </p:txBody>
      </p:sp>
    </p:spTree>
    <p:extLst>
      <p:ext uri="{BB962C8B-B14F-4D97-AF65-F5344CB8AC3E}">
        <p14:creationId xmlns:p14="http://schemas.microsoft.com/office/powerpoint/2010/main" val="12809823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  <p:sldLayoutId id="2147483705" r:id="rId13"/>
    <p:sldLayoutId id="2147483706" r:id="rId14"/>
    <p:sldLayoutId id="2147483707" r:id="rId15"/>
    <p:sldLayoutId id="2147483708" r:id="rId16"/>
    <p:sldLayoutId id="2147483709" r:id="rId17"/>
    <p:sldLayoutId id="2147483710" r:id="rId18"/>
    <p:sldLayoutId id="2147483711" r:id="rId19"/>
    <p:sldLayoutId id="2147483712" r:id="rId20"/>
    <p:sldLayoutId id="2147483713" r:id="rId21"/>
    <p:sldLayoutId id="2147483714" r:id="rId22"/>
    <p:sldLayoutId id="2147483715" r:id="rId23"/>
    <p:sldLayoutId id="2147483716" r:id="rId24"/>
    <p:sldLayoutId id="2147483717" r:id="rId25"/>
    <p:sldLayoutId id="2147483718" r:id="rId26"/>
    <p:sldLayoutId id="2147483719" r:id="rId27"/>
    <p:sldLayoutId id="2147483720" r:id="rId28"/>
    <p:sldLayoutId id="2147483721" r:id="rId29"/>
    <p:sldLayoutId id="2147483722" r:id="rId30"/>
    <p:sldLayoutId id="2147483723" r:id="rId31"/>
    <p:sldLayoutId id="2147483724" r:id="rId32"/>
    <p:sldLayoutId id="2147483725" r:id="rId33"/>
    <p:sldLayoutId id="2147483726" r:id="rId34"/>
  </p:sldLayoutIdLst>
  <p:hf hdr="0" ftr="0" dt="0"/>
  <p:txStyles>
    <p:titleStyle>
      <a:lvl1pPr algn="l" defTabSz="604738" rtl="0" eaLnBrk="1" latinLnBrk="0" hangingPunct="1">
        <a:spcBef>
          <a:spcPct val="0"/>
        </a:spcBef>
        <a:buNone/>
        <a:defRPr sz="3174" b="0" i="0" kern="1200">
          <a:solidFill>
            <a:srgbClr val="BA0C2F"/>
          </a:solidFill>
          <a:latin typeface="Gill Sans MT"/>
          <a:ea typeface="+mj-ea"/>
          <a:cs typeface="Gill Sans MT"/>
        </a:defRPr>
      </a:lvl1pPr>
    </p:titleStyle>
    <p:bodyStyle>
      <a:lvl1pPr marL="304470" indent="-304470" algn="l" defTabSz="604738" rtl="0" eaLnBrk="1" latinLnBrk="0" hangingPunct="1">
        <a:spcBef>
          <a:spcPts val="0"/>
        </a:spcBef>
        <a:spcAft>
          <a:spcPts val="1058"/>
        </a:spcAft>
        <a:buFont typeface="Arial"/>
        <a:buChar char="•"/>
        <a:defRPr sz="2116" b="0" i="0" kern="1200">
          <a:solidFill>
            <a:srgbClr val="6C6463"/>
          </a:solidFill>
          <a:latin typeface="Gill Sans MT"/>
          <a:ea typeface="+mn-ea"/>
          <a:cs typeface="Gill Sans MT"/>
        </a:defRPr>
      </a:lvl1pPr>
      <a:lvl2pPr marL="905009" indent="-304470" algn="l" defTabSz="604738" rtl="0" eaLnBrk="1" latinLnBrk="0" hangingPunct="1">
        <a:spcBef>
          <a:spcPts val="0"/>
        </a:spcBef>
        <a:spcAft>
          <a:spcPts val="1058"/>
        </a:spcAft>
        <a:buFont typeface="Arial"/>
        <a:buChar char="–"/>
        <a:defRPr sz="2116" b="0" i="0" kern="1200">
          <a:solidFill>
            <a:srgbClr val="6C6463"/>
          </a:solidFill>
          <a:latin typeface="Gill Sans MT"/>
          <a:ea typeface="+mn-ea"/>
          <a:cs typeface="Gill Sans MT"/>
        </a:defRPr>
      </a:lvl2pPr>
      <a:lvl3pPr marL="1209477" indent="-304470" algn="l" defTabSz="604738" rtl="0" eaLnBrk="1" latinLnBrk="0" hangingPunct="1">
        <a:spcBef>
          <a:spcPct val="20000"/>
        </a:spcBef>
        <a:buFont typeface="Arial"/>
        <a:buChar char="•"/>
        <a:defRPr sz="2381" b="0" i="0" kern="1200">
          <a:solidFill>
            <a:srgbClr val="6C6463"/>
          </a:solidFill>
          <a:latin typeface="Gill Sans MT"/>
          <a:ea typeface="+mn-ea"/>
          <a:cs typeface="Gill Sans MT"/>
        </a:defRPr>
      </a:lvl3pPr>
      <a:lvl4pPr marL="1516046" indent="-306569" algn="l" defTabSz="604738" rtl="0" eaLnBrk="1" latinLnBrk="0" hangingPunct="1">
        <a:spcBef>
          <a:spcPct val="20000"/>
        </a:spcBef>
        <a:buFont typeface="Arial"/>
        <a:buChar char="–"/>
        <a:defRPr sz="2116" b="0" i="0" kern="1200">
          <a:solidFill>
            <a:srgbClr val="6C6463"/>
          </a:solidFill>
          <a:latin typeface="Gill Sans MT"/>
          <a:ea typeface="+mn-ea"/>
          <a:cs typeface="Gill Sans MT"/>
        </a:defRPr>
      </a:lvl4pPr>
      <a:lvl5pPr marL="1660932" indent="-304470" algn="l" defTabSz="604738" rtl="0" eaLnBrk="1" latinLnBrk="0" hangingPunct="1">
        <a:spcBef>
          <a:spcPct val="20000"/>
        </a:spcBef>
        <a:buFont typeface="Arial"/>
        <a:buChar char="»"/>
        <a:defRPr sz="1852" b="0" i="0" kern="1200">
          <a:solidFill>
            <a:srgbClr val="6C6463"/>
          </a:solidFill>
          <a:latin typeface="Gill Sans MT"/>
          <a:ea typeface="+mn-ea"/>
          <a:cs typeface="Gill Sans MT"/>
        </a:defRPr>
      </a:lvl5pPr>
      <a:lvl6pPr marL="3326061" indent="-302369" algn="l" defTabSz="604738" rtl="0" eaLnBrk="1" latinLnBrk="0" hangingPunct="1">
        <a:spcBef>
          <a:spcPct val="20000"/>
        </a:spcBef>
        <a:buFont typeface="Arial"/>
        <a:buChar char="•"/>
        <a:defRPr sz="2645" kern="1200">
          <a:solidFill>
            <a:schemeClr val="tx1"/>
          </a:solidFill>
          <a:latin typeface="+mn-lt"/>
          <a:ea typeface="+mn-ea"/>
          <a:cs typeface="+mn-cs"/>
        </a:defRPr>
      </a:lvl6pPr>
      <a:lvl7pPr marL="3930800" indent="-302369" algn="l" defTabSz="604738" rtl="0" eaLnBrk="1" latinLnBrk="0" hangingPunct="1">
        <a:spcBef>
          <a:spcPct val="20000"/>
        </a:spcBef>
        <a:buFont typeface="Arial"/>
        <a:buChar char="•"/>
        <a:defRPr sz="2645" kern="1200">
          <a:solidFill>
            <a:schemeClr val="tx1"/>
          </a:solidFill>
          <a:latin typeface="+mn-lt"/>
          <a:ea typeface="+mn-ea"/>
          <a:cs typeface="+mn-cs"/>
        </a:defRPr>
      </a:lvl7pPr>
      <a:lvl8pPr marL="4535538" indent="-302369" algn="l" defTabSz="604738" rtl="0" eaLnBrk="1" latinLnBrk="0" hangingPunct="1">
        <a:spcBef>
          <a:spcPct val="20000"/>
        </a:spcBef>
        <a:buFont typeface="Arial"/>
        <a:buChar char="•"/>
        <a:defRPr sz="2645" kern="1200">
          <a:solidFill>
            <a:schemeClr val="tx1"/>
          </a:solidFill>
          <a:latin typeface="+mn-lt"/>
          <a:ea typeface="+mn-ea"/>
          <a:cs typeface="+mn-cs"/>
        </a:defRPr>
      </a:lvl8pPr>
      <a:lvl9pPr marL="5140277" indent="-302369" algn="l" defTabSz="604738" rtl="0" eaLnBrk="1" latinLnBrk="0" hangingPunct="1">
        <a:spcBef>
          <a:spcPct val="20000"/>
        </a:spcBef>
        <a:buFont typeface="Arial"/>
        <a:buChar char="•"/>
        <a:defRPr sz="264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4738" rtl="0" eaLnBrk="1" latinLnBrk="0" hangingPunct="1">
        <a:defRPr sz="2381" kern="1200">
          <a:solidFill>
            <a:schemeClr val="tx1"/>
          </a:solidFill>
          <a:latin typeface="+mn-lt"/>
          <a:ea typeface="+mn-ea"/>
          <a:cs typeface="+mn-cs"/>
        </a:defRPr>
      </a:lvl1pPr>
      <a:lvl2pPr marL="604738" algn="l" defTabSz="604738" rtl="0" eaLnBrk="1" latinLnBrk="0" hangingPunct="1">
        <a:defRPr sz="2381" kern="1200">
          <a:solidFill>
            <a:schemeClr val="tx1"/>
          </a:solidFill>
          <a:latin typeface="+mn-lt"/>
          <a:ea typeface="+mn-ea"/>
          <a:cs typeface="+mn-cs"/>
        </a:defRPr>
      </a:lvl2pPr>
      <a:lvl3pPr marL="1209477" algn="l" defTabSz="604738" rtl="0" eaLnBrk="1" latinLnBrk="0" hangingPunct="1">
        <a:defRPr sz="2381" kern="1200">
          <a:solidFill>
            <a:schemeClr val="tx1"/>
          </a:solidFill>
          <a:latin typeface="+mn-lt"/>
          <a:ea typeface="+mn-ea"/>
          <a:cs typeface="+mn-cs"/>
        </a:defRPr>
      </a:lvl3pPr>
      <a:lvl4pPr marL="1814215" algn="l" defTabSz="604738" rtl="0" eaLnBrk="1" latinLnBrk="0" hangingPunct="1">
        <a:defRPr sz="2381" kern="1200">
          <a:solidFill>
            <a:schemeClr val="tx1"/>
          </a:solidFill>
          <a:latin typeface="+mn-lt"/>
          <a:ea typeface="+mn-ea"/>
          <a:cs typeface="+mn-cs"/>
        </a:defRPr>
      </a:lvl4pPr>
      <a:lvl5pPr marL="2418954" algn="l" defTabSz="604738" rtl="0" eaLnBrk="1" latinLnBrk="0" hangingPunct="1">
        <a:defRPr sz="2381" kern="1200">
          <a:solidFill>
            <a:schemeClr val="tx1"/>
          </a:solidFill>
          <a:latin typeface="+mn-lt"/>
          <a:ea typeface="+mn-ea"/>
          <a:cs typeface="+mn-cs"/>
        </a:defRPr>
      </a:lvl5pPr>
      <a:lvl6pPr marL="3023692" algn="l" defTabSz="604738" rtl="0" eaLnBrk="1" latinLnBrk="0" hangingPunct="1">
        <a:defRPr sz="2381" kern="1200">
          <a:solidFill>
            <a:schemeClr val="tx1"/>
          </a:solidFill>
          <a:latin typeface="+mn-lt"/>
          <a:ea typeface="+mn-ea"/>
          <a:cs typeface="+mn-cs"/>
        </a:defRPr>
      </a:lvl6pPr>
      <a:lvl7pPr marL="3628431" algn="l" defTabSz="604738" rtl="0" eaLnBrk="1" latinLnBrk="0" hangingPunct="1">
        <a:defRPr sz="2381" kern="1200">
          <a:solidFill>
            <a:schemeClr val="tx1"/>
          </a:solidFill>
          <a:latin typeface="+mn-lt"/>
          <a:ea typeface="+mn-ea"/>
          <a:cs typeface="+mn-cs"/>
        </a:defRPr>
      </a:lvl7pPr>
      <a:lvl8pPr marL="4233169" algn="l" defTabSz="604738" rtl="0" eaLnBrk="1" latinLnBrk="0" hangingPunct="1">
        <a:defRPr sz="2381" kern="1200">
          <a:solidFill>
            <a:schemeClr val="tx1"/>
          </a:solidFill>
          <a:latin typeface="+mn-lt"/>
          <a:ea typeface="+mn-ea"/>
          <a:cs typeface="+mn-cs"/>
        </a:defRPr>
      </a:lvl8pPr>
      <a:lvl9pPr marL="4837908" algn="l" defTabSz="604738" rtl="0" eaLnBrk="1" latinLnBrk="0" hangingPunct="1">
        <a:defRPr sz="238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9F5F4A1-5EA0-4E3A-9298-A1AA81C25C3C}"/>
              </a:ext>
            </a:extLst>
          </p:cNvPr>
          <p:cNvSpPr/>
          <p:nvPr/>
        </p:nvSpPr>
        <p:spPr>
          <a:xfrm>
            <a:off x="256478" y="235510"/>
            <a:ext cx="11736193" cy="6403990"/>
          </a:xfrm>
          <a:prstGeom prst="rect">
            <a:avLst/>
          </a:prstGeom>
          <a:solidFill>
            <a:srgbClr val="BA0C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4738" rtl="0">
              <a:defRPr/>
            </a:pPr>
            <a:endParaRPr lang="ru-Ru" kern="0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D55339E-BF19-4A0C-9C6D-FFD69D9D70DB}"/>
              </a:ext>
            </a:extLst>
          </p:cNvPr>
          <p:cNvCxnSpPr/>
          <p:nvPr/>
        </p:nvCxnSpPr>
        <p:spPr>
          <a:xfrm>
            <a:off x="6221005" y="5951184"/>
            <a:ext cx="0" cy="60325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11">
            <a:extLst>
              <a:ext uri="{FF2B5EF4-FFF2-40B4-BE49-F238E27FC236}">
                <a16:creationId xmlns:a16="http://schemas.microsoft.com/office/drawing/2014/main" id="{4789DFD4-9569-4A23-AE74-4294CC47056A}"/>
              </a:ext>
            </a:extLst>
          </p:cNvPr>
          <p:cNvSpPr>
            <a:spLocks noGrp="1"/>
          </p:cNvSpPr>
          <p:nvPr/>
        </p:nvSpPr>
        <p:spPr>
          <a:xfrm>
            <a:off x="2362200" y="1479551"/>
            <a:ext cx="8657733" cy="2462213"/>
          </a:xfrm>
          <a:prstGeom prst="rect">
            <a:avLst/>
          </a:prstGeom>
          <a:effectLst/>
        </p:spPr>
        <p:txBody>
          <a:bodyPr anchor="b">
            <a:normAutofit fontScale="92500"/>
          </a:bodyPr>
          <a:lstStyle>
            <a:lvl1pPr defTabSz="4572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572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572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572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572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defTabSz="604738" rtl="0"/>
            <a:r>
              <a:rPr lang="ru-Ru" sz="3200" b="0" i="0" u="none" baseline="0">
                <a:solidFill>
                  <a:srgbClr val="FFFFFF"/>
                </a:solidFill>
                <a:ea typeface="Gill Sans MT" panose="020B0502020104020203" pitchFamily="34" charset="0"/>
                <a:cs typeface="Arial" panose="020B0604020202020204" pitchFamily="34" charset="0"/>
              </a:rPr>
              <a:t>ОБУЧЕНИЕ УЧАСТНИКОВ ОЦЕНКИ НАЦИОНАЛЬНОЙ ЦЕПИ ПОСТАВОК </a:t>
            </a:r>
            <a:br>
              <a:rPr lang="en-US" sz="3200" b="0" i="0" u="none" baseline="0">
                <a:solidFill>
                  <a:srgbClr val="FFFFFF"/>
                </a:solidFill>
                <a:ea typeface="Gill Sans MT" panose="020B0502020104020203" pitchFamily="34" charset="0"/>
                <a:cs typeface="Arial" panose="020B0604020202020204" pitchFamily="34" charset="0"/>
              </a:rPr>
            </a:br>
            <a:r>
              <a:rPr lang="ru-Ru" sz="3200" b="0" i="0" u="none" baseline="0">
                <a:solidFill>
                  <a:srgbClr val="FFFFFF"/>
                </a:solidFill>
                <a:ea typeface="Gill Sans MT" panose="020B0502020104020203" pitchFamily="34" charset="0"/>
                <a:cs typeface="Arial" panose="020B0604020202020204" pitchFamily="34" charset="0"/>
              </a:rPr>
              <a:t>(NSCA 2.0)</a:t>
            </a:r>
          </a:p>
          <a:p>
            <a:pPr algn="l" defTabSz="604738" rtl="0"/>
            <a:endParaRPr lang="ru-Ru" altLang="en-US" sz="3200" dirty="0">
              <a:solidFill>
                <a:srgbClr val="FFFFFF"/>
              </a:solidFill>
              <a:ea typeface="Gill Sans MT" panose="020B0502020104020203" pitchFamily="34" charset="0"/>
              <a:cs typeface="Arial" panose="020B0604020202020204" pitchFamily="34" charset="0"/>
            </a:endParaRPr>
          </a:p>
          <a:p>
            <a:pPr algn="l" defTabSz="604738" rtl="0"/>
            <a:r>
              <a:rPr lang="ru-Ru" sz="3200" b="0" i="0" u="none" baseline="0">
                <a:solidFill>
                  <a:srgbClr val="FFFF00"/>
                </a:solidFill>
                <a:ea typeface="Gill Sans MT" panose="020B0502020104020203" pitchFamily="34" charset="0"/>
                <a:cs typeface="Arial" panose="020B0604020202020204" pitchFamily="34" charset="0"/>
              </a:rPr>
              <a:t>День 2:  Вовлечение заинтересованных сторон</a:t>
            </a:r>
            <a:endParaRPr lang="ru-Ru" altLang="en-US" sz="3200" dirty="0">
              <a:solidFill>
                <a:srgbClr val="FFFF00"/>
              </a:solidFill>
              <a:ea typeface="Gill Sans MT" panose="020B0502020104020203" pitchFamily="34" charset="0"/>
              <a:cs typeface="Arial" panose="020B0604020202020204" pitchFamily="34" charset="0"/>
            </a:endParaRPr>
          </a:p>
        </p:txBody>
      </p:sp>
      <p:pic>
        <p:nvPicPr>
          <p:cNvPr id="91143" name="Picture 3" descr="C:\Users\Mariana Rodrigues\AppData\Local\Microsoft\Windows\INetCacheContent.Word\Horizontal_RGB_294_White.png">
            <a:extLst>
              <a:ext uri="{FF2B5EF4-FFF2-40B4-BE49-F238E27FC236}">
                <a16:creationId xmlns:a16="http://schemas.microsoft.com/office/drawing/2014/main" id="{366582EF-487E-4EFA-9764-7A731E187C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35" t="13753" r="7623" b="12534"/>
          <a:stretch>
            <a:fillRect/>
          </a:stretch>
        </p:blipFill>
        <p:spPr bwMode="auto">
          <a:xfrm>
            <a:off x="4457700" y="6032479"/>
            <a:ext cx="1666875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0202CB44-8031-4564-BD2D-4A89FA9EBBBA}"/>
              </a:ext>
            </a:extLst>
          </p:cNvPr>
          <p:cNvSpPr txBox="1"/>
          <p:nvPr/>
        </p:nvSpPr>
        <p:spPr>
          <a:xfrm>
            <a:off x="6230697" y="5992178"/>
            <a:ext cx="591277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604738" rtl="0"/>
            <a:r>
              <a:rPr lang="ru-Ru" sz="1100" i="0" u="none" baseline="0">
                <a:solidFill>
                  <a:srgbClr val="FFFFFF"/>
                </a:solidFill>
                <a:latin typeface="Arial" panose="020B0604020202020204" pitchFamily="34" charset="0"/>
                <a:ea typeface="Gill Sans MT"/>
                <a:cs typeface="Arial" panose="020B0604020202020204" pitchFamily="34" charset="0"/>
              </a:rPr>
              <a:t>Программа Агентства США по международному развитию (USAID) в отношении глобальной цепи поставок в сфере здравоохранения ― техническая помощь, </a:t>
            </a:r>
            <a:br>
              <a:rPr lang="en-US" sz="1100" i="0" u="none" baseline="0">
                <a:solidFill>
                  <a:srgbClr val="FFFFFF"/>
                </a:solidFill>
                <a:latin typeface="Arial" panose="020B0604020202020204" pitchFamily="34" charset="0"/>
                <a:ea typeface="Gill Sans MT"/>
                <a:cs typeface="Arial" panose="020B0604020202020204" pitchFamily="34" charset="0"/>
              </a:rPr>
            </a:br>
            <a:r>
              <a:rPr lang="ru-Ru" sz="1100" i="0" u="none" baseline="0">
                <a:solidFill>
                  <a:srgbClr val="FFFFFF"/>
                </a:solidFill>
                <a:latin typeface="Arial" panose="020B0604020202020204" pitchFamily="34" charset="0"/>
                <a:ea typeface="Gill Sans MT"/>
                <a:cs typeface="Arial" panose="020B0604020202020204" pitchFamily="34" charset="0"/>
              </a:rPr>
              <a:t>целевой заказ на оценку национальной цепи поставок </a:t>
            </a:r>
          </a:p>
        </p:txBody>
      </p:sp>
    </p:spTree>
    <p:extLst>
      <p:ext uri="{BB962C8B-B14F-4D97-AF65-F5344CB8AC3E}">
        <p14:creationId xmlns:p14="http://schemas.microsoft.com/office/powerpoint/2010/main" val="923837244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 rtl="0"/>
            <a:fld id="{42782948-4DBE-204D-AB9E-B65E067054AE}" type="slidenum">
              <a:rPr>
                <a:latin typeface="Arial" panose="020B0604020202020204" pitchFamily="34" charset="0"/>
                <a:cs typeface="Arial" panose="020B0604020202020204" pitchFamily="34" charset="0"/>
              </a:rPr>
              <a:pPr algn="r" rtl="0"/>
              <a:t>10</a:t>
            </a:fld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799" y="410640"/>
            <a:ext cx="10592206" cy="580800"/>
          </a:xfrm>
        </p:spPr>
        <p:txBody>
          <a:bodyPr/>
          <a:lstStyle/>
          <a:p>
            <a:pPr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Пример вовлечения заинтересованных сторон	</a:t>
            </a:r>
            <a:endParaRPr lang="ru-Ru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685799" y="1088570"/>
            <a:ext cx="11125201" cy="5769430"/>
          </a:xfrm>
        </p:spPr>
        <p:txBody>
          <a:bodyPr>
            <a:noAutofit/>
          </a:bodyPr>
          <a:lstStyle/>
          <a:p>
            <a:pPr algn="l" rtl="0">
              <a:spcBef>
                <a:spcPts val="1200"/>
              </a:spcBef>
              <a:spcAft>
                <a:spcPts val="0"/>
              </a:spcAft>
            </a:pPr>
            <a:r>
              <a:rPr lang="ru-Ru" sz="20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В ходе обсуждений с заинтересованными сторонами до начала сбора данных NSCA была установлена озабоченность спонсоров в отношении ограниченного использования электронной информационной системы управления логистикой (eLMIS), в которую были вложены большие средства. </a:t>
            </a:r>
          </a:p>
          <a:p>
            <a:pPr algn="l" rtl="0">
              <a:spcBef>
                <a:spcPts val="1200"/>
              </a:spcBef>
              <a:spcAft>
                <a:spcPts val="0"/>
              </a:spcAft>
            </a:pPr>
            <a:r>
              <a:rPr lang="ru-Ru" sz="20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Политика правительства предполагала использование бумажных документов для официальных целей, и, хотя применение электронной системы LMIS поощрялось, в большинстве учреждений продолжали использовать LMIS только в бумажном формате. </a:t>
            </a:r>
          </a:p>
          <a:p>
            <a:pPr algn="l" rtl="0">
              <a:spcBef>
                <a:spcPts val="1200"/>
              </a:spcBef>
              <a:spcAft>
                <a:spcPts val="0"/>
              </a:spcAft>
            </a:pPr>
            <a:r>
              <a:rPr lang="ru-Ru" sz="20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В программу реализации NSCA был добавлен ряд дополнительных описательных вопросов относительно использования LMIS в бумажном и электронном формате. </a:t>
            </a:r>
          </a:p>
          <a:p>
            <a:pPr algn="l" rtl="0">
              <a:spcBef>
                <a:spcPts val="1200"/>
              </a:spcBef>
              <a:spcAft>
                <a:spcPts val="0"/>
              </a:spcAft>
            </a:pPr>
            <a:r>
              <a:rPr lang="ru-Ru" sz="20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Результаты NSCA продемонстрировали преимущества системы eLMIS над бумажным форматом, ограниченность ее использования и лишние усилия, которые затрудняли работу персонала. </a:t>
            </a:r>
          </a:p>
          <a:p>
            <a:pPr algn="l" rtl="0">
              <a:spcBef>
                <a:spcPts val="1200"/>
              </a:spcBef>
              <a:spcAft>
                <a:spcPts val="0"/>
              </a:spcAft>
            </a:pPr>
            <a:r>
              <a:rPr lang="ru-Ru" sz="20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В результате работы с правительством на основе результатов NSCA политика была изменена таким образом, что электронные записи стали приниматься в качестве официальных документов. В результате значительно возросло использование eLMIS. 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79457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 rtl="0"/>
            <a:fld id="{42782948-4DBE-204D-AB9E-B65E067054AE}" type="slidenum">
              <a:rPr>
                <a:latin typeface="Arial" panose="020B0604020202020204" pitchFamily="34" charset="0"/>
                <a:cs typeface="Arial" panose="020B0604020202020204" pitchFamily="34" charset="0"/>
              </a:rPr>
              <a:pPr/>
              <a:t>11</a:t>
            </a:fld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4749" y="692074"/>
            <a:ext cx="2670223" cy="3283026"/>
          </a:xfrm>
        </p:spPr>
        <p:txBody>
          <a:bodyPr/>
          <a:lstStyle/>
          <a:p>
            <a:pPr algn="l" rtl="0"/>
            <a:r>
              <a:rPr lang="ru-Ru" sz="28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Другие примеры и опыт вовлечения заинтересо</a:t>
            </a:r>
            <a:r>
              <a:rPr lang="th-TH" sz="28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ru-Ru" sz="28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ванных сторон? 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4972" y="692074"/>
            <a:ext cx="9144000" cy="5626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15650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2DEC3B6-FCA3-4500-B990-DCC58BA3DC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3779" y="1765299"/>
            <a:ext cx="11674694" cy="4979167"/>
          </a:xfrm>
        </p:spPr>
        <p:txBody>
          <a:bodyPr>
            <a:normAutofit/>
          </a:bodyPr>
          <a:lstStyle/>
          <a:p>
            <a:pPr marL="901700" lvl="1" indent="-447675" algn="l" defTabSz="912778" rtl="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sz="3200" b="0" i="0" u="none" baseline="0">
                <a:solidFill>
                  <a:srgbClr val="000000"/>
                </a:solidFill>
                <a:latin typeface="Arial" panose="020B0604020202020204" pitchFamily="34" charset="0"/>
                <a:ea typeface="Gill Sans MT" panose="020B0502020104020203" pitchFamily="34" charset="0"/>
                <a:cs typeface="Arial" panose="020B0604020202020204" pitchFamily="34" charset="0"/>
              </a:rPr>
              <a:t>Идентификация заинтересованных сторон</a:t>
            </a:r>
          </a:p>
          <a:p>
            <a:pPr marL="901700" lvl="1" indent="-447675" algn="l" defTabSz="912778" rtl="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sz="3200" b="0" i="0" u="none" baseline="0">
                <a:solidFill>
                  <a:srgbClr val="000000"/>
                </a:solidFill>
                <a:latin typeface="Arial" panose="020B0604020202020204" pitchFamily="34" charset="0"/>
                <a:ea typeface="Gill Sans MT" panose="020B0502020104020203" pitchFamily="34" charset="0"/>
                <a:cs typeface="Arial" panose="020B0604020202020204" pitchFamily="34" charset="0"/>
              </a:rPr>
              <a:t>Раннее вовлечение заинтересованных сторон</a:t>
            </a:r>
          </a:p>
          <a:p>
            <a:pPr marL="901700" lvl="1" indent="-447675" algn="l" defTabSz="912778" rtl="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sz="3200" b="0" i="0" u="none" baseline="0">
                <a:solidFill>
                  <a:srgbClr val="000000"/>
                </a:solidFill>
                <a:latin typeface="Arial" panose="020B0604020202020204" pitchFamily="34" charset="0"/>
                <a:ea typeface="Gill Sans MT" panose="020B0502020104020203" pitchFamily="34" charset="0"/>
                <a:cs typeface="Arial" panose="020B0604020202020204" pitchFamily="34" charset="0"/>
              </a:rPr>
              <a:t>Поддержание вовлеченности заинтересованных сторон</a:t>
            </a:r>
          </a:p>
          <a:p>
            <a:pPr marL="901700" lvl="1" indent="-447675" algn="l" defTabSz="912778" rtl="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sz="3200" b="0" i="0" u="none" baseline="0">
                <a:solidFill>
                  <a:srgbClr val="000000"/>
                </a:solidFill>
                <a:latin typeface="Arial" panose="020B0604020202020204" pitchFamily="34" charset="0"/>
                <a:ea typeface="Gill Sans MT" panose="020B0502020104020203" pitchFamily="34" charset="0"/>
                <a:cs typeface="Arial" panose="020B0604020202020204" pitchFamily="34" charset="0"/>
              </a:rPr>
              <a:t>Коммуникация между группами и заинтересованными сторонами</a:t>
            </a:r>
          </a:p>
          <a:p>
            <a:pPr marL="901700" lvl="1" indent="-447675" algn="l" defTabSz="912778" rtl="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sz="3200" b="0" i="0" u="none" baseline="0">
                <a:solidFill>
                  <a:srgbClr val="000000"/>
                </a:solidFill>
                <a:latin typeface="Arial" panose="020B0604020202020204" pitchFamily="34" charset="0"/>
                <a:ea typeface="Gill Sans MT" panose="020B0502020104020203" pitchFamily="34" charset="0"/>
                <a:cs typeface="Arial" panose="020B0604020202020204" pitchFamily="34" charset="0"/>
              </a:rPr>
              <a:t>Организация собрания и обучения заинтересованных сторон</a:t>
            </a:r>
          </a:p>
        </p:txBody>
      </p:sp>
      <p:sp>
        <p:nvSpPr>
          <p:cNvPr id="9" name="Title 5">
            <a:extLst>
              <a:ext uri="{FF2B5EF4-FFF2-40B4-BE49-F238E27FC236}">
                <a16:creationId xmlns:a16="http://schemas.microsoft.com/office/drawing/2014/main" id="{818EB114-2AFA-4C37-A32A-E234FF5EB683}"/>
              </a:ext>
            </a:extLst>
          </p:cNvPr>
          <p:cNvSpPr txBox="1">
            <a:spLocks/>
          </p:cNvSpPr>
          <p:nvPr/>
        </p:nvSpPr>
        <p:spPr bwMode="auto">
          <a:xfrm>
            <a:off x="1676401" y="304801"/>
            <a:ext cx="8615363" cy="1142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defTabSz="455613"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  <a:lvl2pPr marL="682625" indent="-228600" defTabSz="455613">
              <a:spcAft>
                <a:spcPts val="1200"/>
              </a:spcAft>
              <a:buFont typeface="Arial" panose="020B0604020202020204" pitchFamily="34" charset="0"/>
              <a:buChar char="–"/>
              <a:defRPr sz="2000">
                <a:solidFill>
                  <a:srgbClr val="635C5B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2pPr>
            <a:lvl3pPr marL="912813" indent="-228600" defTabSz="455613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3pPr>
            <a:lvl4pPr marL="1144588" indent="-230188" defTabSz="455613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4pPr>
            <a:lvl5pPr marL="1254125" indent="-228600" defTabSz="455613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5pPr>
            <a:lvl6pPr marL="1711325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6pPr>
            <a:lvl7pPr marL="2168525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7pPr>
            <a:lvl8pPr marL="2625725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8pPr>
            <a:lvl9pPr marL="3082925" indent="-228600" defTabSz="4556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6C6463"/>
                </a:solidFill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9pPr>
          </a:lstStyle>
          <a:p>
            <a:pPr algn="ctr" defTabSz="602639" rtl="0">
              <a:spcAft>
                <a:spcPts val="600"/>
              </a:spcAft>
              <a:buNone/>
            </a:pPr>
            <a:r>
              <a:rPr lang="ru-Ru" sz="3200" b="1" i="0" u="none" baseline="0">
                <a:solidFill>
                  <a:srgbClr val="BA0C2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принципы вовлечения заинтересованных сторон</a:t>
            </a:r>
            <a:endParaRPr lang="ru-Ru" altLang="en-US" sz="6600" dirty="0">
              <a:solidFill>
                <a:srgbClr val="BA0C2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2152B97-17E1-426E-B108-A818079A47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>
              <a:spcAft>
                <a:spcPts val="600"/>
              </a:spcAft>
            </a:pPr>
            <a:fld id="{43CF92F8-9A91-49EE-9F13-AD02B8C2C9D2}" type="slidenum">
              <a:rPr>
                <a:latin typeface="Arial" panose="020B0604020202020204" pitchFamily="34" charset="0"/>
                <a:cs typeface="Arial" panose="020B0604020202020204" pitchFamily="34" charset="0"/>
              </a:rPr>
              <a:pPr algn="r" rtl="0">
                <a:spcAft>
                  <a:spcPts val="600"/>
                </a:spcAft>
              </a:pPr>
              <a:t>2</a:t>
            </a:fld>
            <a:endParaRPr lang="ru-Ru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68914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Content Placeholder 1">
            <a:extLst>
              <a:ext uri="{FF2B5EF4-FFF2-40B4-BE49-F238E27FC236}">
                <a16:creationId xmlns:a16="http://schemas.microsoft.com/office/drawing/2014/main" id="{F61EE527-407C-4621-9785-6DA0BB8891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2779" y="876300"/>
            <a:ext cx="11600921" cy="5981700"/>
          </a:xfrm>
        </p:spPr>
        <p:txBody>
          <a:bodyPr>
            <a:noAutofit/>
          </a:bodyPr>
          <a:lstStyle/>
          <a:p>
            <a:pPr algn="l" rtl="0" eaLnBrk="1" hangingPunct="1">
              <a:spcAft>
                <a:spcPts val="600"/>
              </a:spcAft>
            </a:pPr>
            <a:r>
              <a:rPr lang="ru-Ru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Gill Sans MT" panose="020B0502020104020203" pitchFamily="34" charset="0"/>
                <a:cs typeface="Arial" panose="020B0604020202020204" pitchFamily="34" charset="0"/>
              </a:rPr>
              <a:t>Поддержка и сотрудничество заинтересованных сторон имеют решающее значение для успешной реализации оценки национальной цепи поставок NSCA 2.0.</a:t>
            </a:r>
          </a:p>
          <a:p>
            <a:pPr algn="l" rtl="0" eaLnBrk="1" hangingPunct="1">
              <a:spcAft>
                <a:spcPts val="600"/>
              </a:spcAft>
            </a:pPr>
            <a:r>
              <a:rPr lang="ru-Ru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Gill Sans MT" panose="020B0502020104020203" pitchFamily="34" charset="0"/>
                <a:cs typeface="Arial" panose="020B0604020202020204" pitchFamily="34" charset="0"/>
              </a:rPr>
              <a:t>Критически важным ранним этапом планирования является определение ключевых заинтересованных сторон оценки.</a:t>
            </a:r>
          </a:p>
          <a:p>
            <a:pPr algn="l" rtl="0" eaLnBrk="1" hangingPunct="1">
              <a:spcAft>
                <a:spcPts val="600"/>
              </a:spcAft>
            </a:pPr>
            <a:r>
              <a:rPr lang="ru-Ru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Gill Sans MT" panose="020B0502020104020203" pitchFamily="34" charset="0"/>
                <a:cs typeface="Arial" panose="020B0604020202020204" pitchFamily="34" charset="0"/>
              </a:rPr>
              <a:t>Ранее и устойчивое вовлечение установленных заинтересованных сторон важно для обеспечения бесперебойной реализации проекта и формирования заинтересованности на уровне страны.</a:t>
            </a:r>
          </a:p>
          <a:p>
            <a:pPr algn="l" rtl="0" eaLnBrk="1" hangingPunct="1">
              <a:spcAft>
                <a:spcPts val="600"/>
              </a:spcAft>
            </a:pPr>
            <a:r>
              <a:rPr lang="ru-Ru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Gill Sans MT" panose="020B0502020104020203" pitchFamily="34" charset="0"/>
                <a:cs typeface="Arial" panose="020B0604020202020204" pitchFamily="34" charset="0"/>
              </a:rPr>
              <a:t>Эффективная коммуникация между группами и заинтересованными сторонами, реализуемая в рамках стратегии или плана коммуникации, требуется для обеспечения постоянного сотрудничества среди заинтересованных сторон.</a:t>
            </a:r>
          </a:p>
          <a:p>
            <a:pPr algn="l" rtl="0" eaLnBrk="1" hangingPunct="1">
              <a:spcAft>
                <a:spcPts val="600"/>
              </a:spcAft>
            </a:pPr>
            <a:r>
              <a:rPr lang="ru-Ru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Gill Sans MT" panose="020B0502020104020203" pitchFamily="34" charset="0"/>
                <a:cs typeface="Arial" panose="020B0604020202020204" pitchFamily="34" charset="0"/>
              </a:rPr>
              <a:t>Определите сроки и другие требования для собраний заинтересованных сторон, семинаров и тренингов.</a:t>
            </a:r>
          </a:p>
        </p:txBody>
      </p:sp>
      <p:sp>
        <p:nvSpPr>
          <p:cNvPr id="96261" name="Title 5">
            <a:extLst>
              <a:ext uri="{FF2B5EF4-FFF2-40B4-BE49-F238E27FC236}">
                <a16:creationId xmlns:a16="http://schemas.microsoft.com/office/drawing/2014/main" id="{C851D16D-340F-4431-8999-13097114B4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78076"/>
            <a:ext cx="12192000" cy="584775"/>
          </a:xfrm>
        </p:spPr>
        <p:txBody>
          <a:bodyPr/>
          <a:lstStyle/>
          <a:p>
            <a:pPr algn="ctr" rtl="0" eaLnBrk="1" hangingPunct="1"/>
            <a:r>
              <a:rPr lang="ru-Ru" sz="3200" b="1" i="0" u="none" baseline="0">
                <a:latin typeface="Arial" panose="020B0604020202020204" pitchFamily="34" charset="0"/>
                <a:ea typeface="Gill Sans MT" panose="020B0502020104020203" pitchFamily="34" charset="0"/>
                <a:cs typeface="Arial" panose="020B0604020202020204" pitchFamily="34" charset="0"/>
              </a:rPr>
              <a:t>Заинтересованные стороны. Введение</a:t>
            </a:r>
            <a:endParaRPr lang="ru-Ru" altLang="en-U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9EF1236-7428-44D0-A005-6BDE3DDC79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 rtl="0"/>
            <a:fld id="{42782948-4DBE-204D-AB9E-B65E067054AE}" type="slidenum">
              <a:rPr>
                <a:latin typeface="Arial" panose="020B0604020202020204" pitchFamily="34" charset="0"/>
                <a:cs typeface="Arial" panose="020B0604020202020204" pitchFamily="34" charset="0"/>
              </a:rPr>
              <a:pPr/>
              <a:t>3</a:t>
            </a:fld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50628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795536"/>
          </a:xfrm>
        </p:spPr>
        <p:txBody>
          <a:bodyPr>
            <a:normAutofit/>
          </a:bodyPr>
          <a:lstStyle/>
          <a:p>
            <a:pPr algn="ctr" rtl="0"/>
            <a:r>
              <a:rPr lang="ru-Ru" sz="3200" b="1" i="0" u="none" baseline="0">
                <a:solidFill>
                  <a:srgbClr val="C00000"/>
                </a:solidFill>
                <a:latin typeface="Arial" panose="020B0604020202020204" pitchFamily="34" charset="0"/>
                <a:ea typeface="Gill Sans MT" panose="020B0502020104020203" pitchFamily="34" charset="0"/>
                <a:cs typeface="Arial" panose="020B0604020202020204" pitchFamily="34" charset="0"/>
              </a:rPr>
              <a:t>Вовлечение заинтересованных сторон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92530" y="1008602"/>
            <a:ext cx="5159191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 rtl="0">
              <a:buFont typeface="Wingdings" panose="05000000000000000000" pitchFamily="2" charset="2"/>
              <a:buChar char="ü"/>
            </a:pPr>
            <a:r>
              <a:rPr lang="ru-Ru" sz="2000" b="0" i="0" u="none" baseline="0">
                <a:latin typeface="Arial" panose="020B0604020202020204" pitchFamily="34" charset="0"/>
                <a:ea typeface="Gill Sans MT" panose="020B0502020104020203" pitchFamily="34" charset="0"/>
                <a:cs typeface="Arial" panose="020B0604020202020204" pitchFamily="34" charset="0"/>
              </a:rPr>
              <a:t>Вовлечение заинтересованных сторон на уровне страны благодаря процессам, обеспечивающим заинтересованность в процессе и результатах</a:t>
            </a:r>
          </a:p>
          <a:p>
            <a:pPr marL="342900" indent="-342900" algn="l" rtl="0">
              <a:buFont typeface="Wingdings" panose="05000000000000000000" pitchFamily="2" charset="2"/>
              <a:buChar char="ü"/>
            </a:pP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 rtl="0">
              <a:buFont typeface="Wingdings" panose="05000000000000000000" pitchFamily="2" charset="2"/>
              <a:buChar char="ü"/>
            </a:pPr>
            <a:r>
              <a:rPr lang="ru-Ru" sz="2000" b="0" i="0" u="none" baseline="0">
                <a:latin typeface="Arial" panose="020B0604020202020204" pitchFamily="34" charset="0"/>
                <a:ea typeface="Gill Sans MT" panose="020B0502020104020203" pitchFamily="34" charset="0"/>
                <a:cs typeface="Arial" panose="020B0604020202020204" pitchFamily="34" charset="0"/>
              </a:rPr>
              <a:t>Использование широкого определения заинтересованных сторон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 rtl="0">
              <a:buFont typeface="Wingdings" panose="05000000000000000000" pitchFamily="2" charset="2"/>
              <a:buChar char="ü"/>
            </a:pP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 rtl="0">
              <a:buFont typeface="Wingdings" panose="05000000000000000000" pitchFamily="2" charset="2"/>
              <a:buChar char="ü"/>
            </a:pPr>
            <a:r>
              <a:rPr lang="ru-Ru" sz="2000" b="0" i="0" u="none" baseline="0">
                <a:latin typeface="Arial" panose="020B0604020202020204" pitchFamily="34" charset="0"/>
                <a:ea typeface="Gill Sans MT" panose="020B0502020104020203" pitchFamily="34" charset="0"/>
                <a:cs typeface="Arial" panose="020B0604020202020204" pitchFamily="34" charset="0"/>
              </a:rPr>
              <a:t>Управление на уровне руководства в стране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 rtl="0">
              <a:buFont typeface="Wingdings" panose="05000000000000000000" pitchFamily="2" charset="2"/>
              <a:buChar char="ü"/>
            </a:pP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 rtl="0">
              <a:buFont typeface="Wingdings" panose="05000000000000000000" pitchFamily="2" charset="2"/>
              <a:buChar char="ü"/>
            </a:pPr>
            <a:r>
              <a:rPr lang="ru-Ru" sz="2000" b="0" i="0" u="none" baseline="0">
                <a:latin typeface="Arial" panose="020B0604020202020204" pitchFamily="34" charset="0"/>
                <a:ea typeface="Gill Sans MT" panose="020B0502020104020203" pitchFamily="34" charset="0"/>
                <a:cs typeface="Arial" panose="020B0604020202020204" pitchFamily="34" charset="0"/>
              </a:rPr>
              <a:t>Регулярная коммуникация между заинтересованными сторонами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 rtl="0">
              <a:buFont typeface="Wingdings" panose="05000000000000000000" pitchFamily="2" charset="2"/>
              <a:buChar char="ü"/>
            </a:pP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 rtl="0">
              <a:buFont typeface="Wingdings" panose="05000000000000000000" pitchFamily="2" charset="2"/>
              <a:buChar char="ü"/>
            </a:pPr>
            <a:r>
              <a:rPr lang="ru-Ru" sz="2000" b="0" i="0" u="none" baseline="0">
                <a:latin typeface="Arial" panose="020B0604020202020204" pitchFamily="34" charset="0"/>
                <a:ea typeface="Gill Sans MT" panose="020B0502020104020203" pitchFamily="34" charset="0"/>
                <a:cs typeface="Arial" panose="020B0604020202020204" pitchFamily="34" charset="0"/>
              </a:rPr>
              <a:t>Координация результатов</a:t>
            </a:r>
          </a:p>
          <a:p>
            <a:pPr marL="800100" lvl="1" indent="-342900" algn="l" rtl="0">
              <a:buFont typeface="Arial" panose="020B0604020202020204" pitchFamily="34" charset="0"/>
              <a:buChar char="•"/>
            </a:pPr>
            <a:r>
              <a:rPr lang="ru-Ru" sz="2000" b="0" i="0" u="none" baseline="0">
                <a:latin typeface="Arial" panose="020B0604020202020204" pitchFamily="34" charset="0"/>
                <a:ea typeface="Gill Sans MT" panose="020B0502020104020203" pitchFamily="34" charset="0"/>
                <a:cs typeface="Arial" panose="020B0604020202020204" pitchFamily="34" charset="0"/>
              </a:rPr>
              <a:t>Обеспечение действительного использования результатов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/>
            <a:fld id="{7C29A255-8764-43DF-A359-FB337D6A39B4}" type="slidenum">
              <a:rPr>
                <a:latin typeface="Arial" panose="020B0604020202020204" pitchFamily="34" charset="0"/>
                <a:cs typeface="Arial" panose="020B0604020202020204" pitchFamily="34" charset="0"/>
              </a:rPr>
              <a:pPr/>
              <a:t>4</a:t>
            </a:fld>
            <a:endParaRPr lang="ru-Ru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558954" y="346221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721" y="915310"/>
            <a:ext cx="5799638" cy="5832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85737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12635" y="290894"/>
            <a:ext cx="11566730" cy="584775"/>
          </a:xfrm>
        </p:spPr>
        <p:txBody>
          <a:bodyPr>
            <a:noAutofit/>
          </a:bodyPr>
          <a:lstStyle/>
          <a:p>
            <a:pPr algn="l" rtl="0">
              <a:tabLst>
                <a:tab pos="1770063" algn="l"/>
                <a:tab pos="5545138" algn="ctr"/>
                <a:tab pos="7889875" algn="l"/>
              </a:tabLst>
            </a:pPr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ru-Ru" sz="3200" b="0" i="0" u="none" baseline="0">
                <a:latin typeface="Arial" panose="020B0604020202020204" pitchFamily="34" charset="0"/>
                <a:ea typeface="Gill Sans MT" panose="020B0502020104020203" pitchFamily="34" charset="0"/>
                <a:cs typeface="Arial" panose="020B0604020202020204" pitchFamily="34" charset="0"/>
              </a:rPr>
              <a:t>	</a:t>
            </a:r>
            <a:r>
              <a:rPr lang="ru-Ru" sz="3200" b="1" i="0" u="none" baseline="0">
                <a:solidFill>
                  <a:srgbClr val="C00000"/>
                </a:solidFill>
                <a:latin typeface="Arial" panose="020B0604020202020204" pitchFamily="34" charset="0"/>
                <a:ea typeface="Gill Sans MT" panose="020B0502020104020203" pitchFamily="34" charset="0"/>
                <a:cs typeface="Arial" panose="020B0604020202020204" pitchFamily="34" charset="0"/>
              </a:rPr>
              <a:t>Ключевые заинтересованные стороны</a:t>
            </a:r>
            <a:endParaRPr lang="ru-Ru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28810" y="1722870"/>
            <a:ext cx="591605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ru-Ru" sz="2000" b="0" i="0" u="none" baseline="0">
                <a:latin typeface="Arial" panose="020B0604020202020204" pitchFamily="34" charset="0"/>
                <a:ea typeface="Gill Sans MT" panose="020B0502020104020203" pitchFamily="34" charset="0"/>
                <a:cs typeface="Arial" panose="020B0604020202020204" pitchFamily="34" charset="0"/>
              </a:rPr>
              <a:t>Ответственные за формирование политики и принятие решений на уровне страны</a:t>
            </a:r>
          </a:p>
          <a:p>
            <a:pPr algn="ctr" rtl="0"/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rtl="0"/>
            <a:r>
              <a:rPr lang="ru-Ru" sz="2000" b="0" i="0" u="none" baseline="0">
                <a:latin typeface="Arial" panose="020B0604020202020204" pitchFamily="34" charset="0"/>
                <a:ea typeface="Gill Sans MT" panose="020B0502020104020203" pitchFamily="34" charset="0"/>
                <a:cs typeface="Arial" panose="020B0604020202020204" pitchFamily="34" charset="0"/>
              </a:rPr>
              <a:t>Технический персонал на уровне страны</a:t>
            </a:r>
          </a:p>
          <a:p>
            <a:pPr algn="ctr" rtl="0"/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rtl="0"/>
            <a:r>
              <a:rPr lang="ru-Ru" sz="2000" b="0" i="0" u="none" baseline="0">
                <a:latin typeface="Arial" panose="020B0604020202020204" pitchFamily="34" charset="0"/>
                <a:ea typeface="Gill Sans MT" panose="020B0502020104020203" pitchFamily="34" charset="0"/>
                <a:cs typeface="Arial" panose="020B0604020202020204" pitchFamily="34" charset="0"/>
              </a:rPr>
              <a:t>Региональные и местные работники системы здравоохранения</a:t>
            </a:r>
          </a:p>
          <a:p>
            <a:pPr algn="ctr" rtl="0"/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71077" y="4857927"/>
            <a:ext cx="469333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ru-Ru" sz="2000" b="0" i="0" u="none" baseline="0">
                <a:latin typeface="Arial" panose="020B0604020202020204" pitchFamily="34" charset="0"/>
                <a:ea typeface="Gill Sans MT" panose="020B0502020104020203" pitchFamily="34" charset="0"/>
                <a:cs typeface="Arial" panose="020B0604020202020204" pitchFamily="34" charset="0"/>
              </a:rPr>
              <a:t>Спонсоры</a:t>
            </a:r>
          </a:p>
          <a:p>
            <a:pPr algn="ctr" rtl="0"/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rtl="0"/>
            <a:r>
              <a:rPr lang="ru-Ru" sz="2000" b="0" i="0" u="none" baseline="0">
                <a:latin typeface="Arial" panose="020B0604020202020204" pitchFamily="34" charset="0"/>
                <a:ea typeface="Gill Sans MT" panose="020B0502020104020203" pitchFamily="34" charset="0"/>
                <a:cs typeface="Arial" panose="020B0604020202020204" pitchFamily="34" charset="0"/>
              </a:rPr>
              <a:t>Другие глобальные спонсоры/партнеры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637908" y="1037344"/>
            <a:ext cx="29161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ru-Ru" sz="2800" b="1" i="0" u="none" baseline="0">
                <a:latin typeface="Arial" panose="020B0604020202020204" pitchFamily="34" charset="0"/>
                <a:ea typeface="Gill Sans MT" panose="020B0502020104020203" pitchFamily="34" charset="0"/>
                <a:cs typeface="Arial" panose="020B0604020202020204" pitchFamily="34" charset="0"/>
              </a:rPr>
              <a:t>Национальный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444866" y="1722870"/>
            <a:ext cx="5256783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0"/>
            <a:r>
              <a:rPr lang="ru-Ru" sz="2000" b="0" i="0" u="none" baseline="0">
                <a:latin typeface="Arial" panose="020B0604020202020204" pitchFamily="34" charset="0"/>
                <a:ea typeface="Gill Sans MT" panose="020B0502020104020203" pitchFamily="34" charset="0"/>
                <a:cs typeface="Arial" panose="020B0604020202020204" pitchFamily="34" charset="0"/>
              </a:rPr>
              <a:t>Спонсоры и партнеры по реализации</a:t>
            </a:r>
          </a:p>
          <a:p>
            <a:pPr algn="ctr" rtl="0"/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rtl="0"/>
            <a:r>
              <a:rPr lang="ru-Ru" sz="2000" b="0" i="0" u="none" baseline="0">
                <a:latin typeface="Arial" panose="020B0604020202020204" pitchFamily="34" charset="0"/>
                <a:ea typeface="Gill Sans MT" panose="020B0502020104020203" pitchFamily="34" charset="0"/>
                <a:cs typeface="Arial" panose="020B0604020202020204" pitchFamily="34" charset="0"/>
              </a:rPr>
              <a:t>Гражданское общество</a:t>
            </a:r>
          </a:p>
          <a:p>
            <a:pPr algn="ctr" rtl="0"/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rtl="0"/>
            <a:r>
              <a:rPr lang="ru-Ru" sz="2000" b="0" i="0" u="none" baseline="0">
                <a:latin typeface="Arial" panose="020B0604020202020204" pitchFamily="34" charset="0"/>
                <a:ea typeface="Gill Sans MT" panose="020B0502020104020203" pitchFamily="34" charset="0"/>
                <a:cs typeface="Arial" panose="020B0604020202020204" pitchFamily="34" charset="0"/>
              </a:rPr>
              <a:t>Частный сектор </a:t>
            </a:r>
          </a:p>
        </p:txBody>
      </p:sp>
      <p:sp>
        <p:nvSpPr>
          <p:cNvPr id="4" name="Rectangle 3"/>
          <p:cNvSpPr/>
          <p:nvPr/>
        </p:nvSpPr>
        <p:spPr>
          <a:xfrm>
            <a:off x="6578662" y="4857927"/>
            <a:ext cx="527978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0"/>
            <a:r>
              <a:rPr lang="ru-Ru" sz="2000" b="0" i="0" u="none" baseline="0">
                <a:latin typeface="Arial" panose="020B0604020202020204" pitchFamily="34" charset="0"/>
                <a:ea typeface="Gill Sans MT" panose="020B0502020104020203" pitchFamily="34" charset="0"/>
                <a:cs typeface="Arial" panose="020B0604020202020204" pitchFamily="34" charset="0"/>
              </a:rPr>
              <a:t>Товарищества/инициативы</a:t>
            </a:r>
          </a:p>
          <a:p>
            <a:pPr algn="ctr" rtl="0"/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rtl="0"/>
            <a:r>
              <a:rPr lang="ru-Ru" sz="2000" b="0" i="0" u="none" baseline="0">
                <a:latin typeface="Arial" panose="020B0604020202020204" pitchFamily="34" charset="0"/>
                <a:ea typeface="Gill Sans MT" panose="020B0502020104020203" pitchFamily="34" charset="0"/>
                <a:cs typeface="Arial" panose="020B0604020202020204" pitchFamily="34" charset="0"/>
              </a:rPr>
              <a:t>Региональные органы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882462" y="4278046"/>
            <a:ext cx="24270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ru-Ru" sz="2800" b="1" i="0" u="none" baseline="0">
                <a:latin typeface="Arial" panose="020B0604020202020204" pitchFamily="34" charset="0"/>
                <a:ea typeface="Gill Sans MT" panose="020B0502020104020203" pitchFamily="34" charset="0"/>
                <a:cs typeface="Arial" panose="020B0604020202020204" pitchFamily="34" charset="0"/>
              </a:rPr>
              <a:t>Глобальный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68024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3" name="Content Placeholder 1">
            <a:extLst>
              <a:ext uri="{FF2B5EF4-FFF2-40B4-BE49-F238E27FC236}">
                <a16:creationId xmlns:a16="http://schemas.microsoft.com/office/drawing/2014/main" id="{41FDAD88-15D0-49DE-9180-795785FB42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7654" y="889000"/>
            <a:ext cx="11756693" cy="5969000"/>
          </a:xfrm>
        </p:spPr>
        <p:txBody>
          <a:bodyPr>
            <a:noAutofit/>
          </a:bodyPr>
          <a:lstStyle/>
          <a:p>
            <a:pPr algn="l" rtl="0" eaLnBrk="1" hangingPunct="1">
              <a:spcAft>
                <a:spcPts val="1200"/>
              </a:spcAft>
            </a:pPr>
            <a:r>
              <a:rPr lang="ru-Ru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Gill Sans MT" panose="020B0502020104020203" pitchFamily="34" charset="0"/>
                <a:cs typeface="Arial" panose="020B0604020202020204" pitchFamily="34" charset="0"/>
              </a:rPr>
              <a:t>Заинтересованные стороны обязательно должны быть вовлечены в процесс планирования с начального этапа для того, чтобы проводимая оценка соответствовала нуждам и потребностям страны.</a:t>
            </a:r>
          </a:p>
          <a:p>
            <a:pPr algn="l" rtl="0" eaLnBrk="1" hangingPunct="1">
              <a:spcAft>
                <a:spcPts val="1200"/>
              </a:spcAft>
            </a:pPr>
            <a:r>
              <a:rPr lang="ru-Ru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Gill Sans MT" panose="020B0502020104020203" pitchFamily="34" charset="0"/>
                <a:cs typeface="Arial" panose="020B0604020202020204" pitchFamily="34" charset="0"/>
              </a:rPr>
              <a:t>Обсуждение с заинтересованными сторонами на раннем этапе проекта должно затрагивать следующие моменты:</a:t>
            </a:r>
          </a:p>
          <a:p>
            <a:pPr lvl="1" algn="l" rtl="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Gill Sans MT" panose="020B0502020104020203" pitchFamily="34" charset="0"/>
                <a:cs typeface="Arial" panose="020B0604020202020204" pitchFamily="34" charset="0"/>
              </a:rPr>
              <a:t>Краткий обзор NSCA 2.0</a:t>
            </a:r>
          </a:p>
          <a:p>
            <a:pPr lvl="1" algn="l" rtl="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Gill Sans MT" panose="020B0502020104020203" pitchFamily="34" charset="0"/>
                <a:cs typeface="Arial" panose="020B0604020202020204" pitchFamily="34" charset="0"/>
              </a:rPr>
              <a:t>Задачи и цели оценки</a:t>
            </a:r>
          </a:p>
          <a:p>
            <a:pPr lvl="1" algn="l" rtl="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Gill Sans MT" panose="020B0502020104020203" pitchFamily="34" charset="0"/>
                <a:cs typeface="Arial" panose="020B0604020202020204" pitchFamily="34" charset="0"/>
              </a:rPr>
              <a:t>Ожидаемые результаты и значимость для цепей поставок в стране</a:t>
            </a:r>
          </a:p>
          <a:p>
            <a:pPr lvl="1" algn="l" rtl="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Gill Sans MT" panose="020B0502020104020203" pitchFamily="34" charset="0"/>
                <a:cs typeface="Arial" panose="020B0604020202020204" pitchFamily="34" charset="0"/>
              </a:rPr>
              <a:t>Согласование сроков и дат реализации</a:t>
            </a:r>
            <a:endParaRPr lang="ru-Ru" altLang="en-US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l" rtl="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sz="2400" b="0" i="0" u="none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Согласование процесса проверки и одобрения заинтересованными сторонами (министерство здравоохранения и спонсоры оценки)</a:t>
            </a:r>
            <a:endParaRPr lang="ru-Ru" altLang="en-US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l" rtl="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Gill Sans MT" panose="020B0502020104020203" pitchFamily="34" charset="0"/>
                <a:cs typeface="Arial" panose="020B0604020202020204" pitchFamily="34" charset="0"/>
              </a:rPr>
              <a:t>Планирование точек контакта и регулярных собраний</a:t>
            </a:r>
          </a:p>
        </p:txBody>
      </p:sp>
      <p:sp>
        <p:nvSpPr>
          <p:cNvPr id="100357" name="Title 5">
            <a:extLst>
              <a:ext uri="{FF2B5EF4-FFF2-40B4-BE49-F238E27FC236}">
                <a16:creationId xmlns:a16="http://schemas.microsoft.com/office/drawing/2014/main" id="{8242E5E4-DC13-4D45-8C1D-A878F333C2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35424"/>
            <a:ext cx="12192000" cy="584775"/>
          </a:xfrm>
        </p:spPr>
        <p:txBody>
          <a:bodyPr/>
          <a:lstStyle/>
          <a:p>
            <a:pPr algn="ctr" rtl="0" eaLnBrk="1" hangingPunct="1">
              <a:spcAft>
                <a:spcPts val="600"/>
              </a:spcAft>
            </a:pPr>
            <a:r>
              <a:rPr lang="ru-Ru" sz="3200" b="1" i="0" u="none" baseline="0">
                <a:latin typeface="Arial" panose="020B0604020202020204" pitchFamily="34" charset="0"/>
                <a:ea typeface="Gill Sans MT" panose="020B0502020104020203" pitchFamily="34" charset="0"/>
                <a:cs typeface="Arial" panose="020B0604020202020204" pitchFamily="34" charset="0"/>
              </a:rPr>
              <a:t>Раннее вовлечение заинтересованных сторон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FE7B98E-3123-40E2-937B-9A05F5DE40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 rtl="0">
              <a:spcAft>
                <a:spcPts val="600"/>
              </a:spcAft>
            </a:pPr>
            <a:fld id="{42782948-4DBE-204D-AB9E-B65E067054AE}" type="slidenum">
              <a:rPr>
                <a:latin typeface="Arial" panose="020B0604020202020204" pitchFamily="34" charset="0"/>
                <a:cs typeface="Arial" panose="020B0604020202020204" pitchFamily="34" charset="0"/>
              </a:rPr>
              <a:pPr algn="r" rtl="0">
                <a:spcAft>
                  <a:spcPts val="600"/>
                </a:spcAft>
              </a:pPr>
              <a:t>6</a:t>
            </a:fld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12498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0" y="125859"/>
            <a:ext cx="9766300" cy="978786"/>
          </a:xfrm>
        </p:spPr>
        <p:txBody>
          <a:bodyPr>
            <a:noAutofit/>
          </a:bodyPr>
          <a:lstStyle/>
          <a:p>
            <a:pPr algn="l" rtl="0"/>
            <a:r>
              <a:rPr lang="ru-Ru" sz="3200" b="1" i="0" u="none" baseline="0">
                <a:solidFill>
                  <a:srgbClr val="C00000"/>
                </a:solidFill>
                <a:latin typeface="Arial" panose="020B0604020202020204" pitchFamily="34" charset="0"/>
                <a:ea typeface="Gill Sans MT" panose="020B0502020104020203" pitchFamily="34" charset="0"/>
                <a:cs typeface="Arial" panose="020B0604020202020204" pitchFamily="34" charset="0"/>
              </a:rPr>
              <a:t>Основные аспекты координации заинтересованных сторон</a:t>
            </a:r>
            <a:endParaRPr lang="ru-Ru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val 2"/>
          <p:cNvSpPr/>
          <p:nvPr/>
        </p:nvSpPr>
        <p:spPr>
          <a:xfrm>
            <a:off x="721139" y="2350552"/>
            <a:ext cx="2914718" cy="1186673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Подготовительный тренинг</a:t>
            </a:r>
          </a:p>
        </p:txBody>
      </p:sp>
      <p:sp>
        <p:nvSpPr>
          <p:cNvPr id="7" name="Oval 6"/>
          <p:cNvSpPr/>
          <p:nvPr/>
        </p:nvSpPr>
        <p:spPr>
          <a:xfrm>
            <a:off x="4431727" y="2373371"/>
            <a:ext cx="2570396" cy="1186673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Первоначальный отчет(ы)</a:t>
            </a:r>
          </a:p>
        </p:txBody>
      </p:sp>
      <p:sp>
        <p:nvSpPr>
          <p:cNvPr id="8" name="Oval 7"/>
          <p:cNvSpPr/>
          <p:nvPr/>
        </p:nvSpPr>
        <p:spPr>
          <a:xfrm>
            <a:off x="8071632" y="2350550"/>
            <a:ext cx="2493570" cy="1186673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Тренинг(и) по распространению</a:t>
            </a:r>
          </a:p>
        </p:txBody>
      </p:sp>
      <p:sp>
        <p:nvSpPr>
          <p:cNvPr id="9" name="Lightning Bolt 8"/>
          <p:cNvSpPr/>
          <p:nvPr/>
        </p:nvSpPr>
        <p:spPr>
          <a:xfrm>
            <a:off x="9656066" y="213689"/>
            <a:ext cx="2555648" cy="2373345"/>
          </a:xfrm>
          <a:prstGeom prst="lightningBolt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vert" wrap="none" lIns="0" tIns="0" rIns="0" bIns="0" rtlCol="0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381" b="0" i="0" u="none" strike="noStrike" kern="1200" cap="none" spc="0" normalizeH="0" baseline="0" noProof="0" dirty="0">
              <a:ln>
                <a:noFill/>
              </a:ln>
              <a:solidFill>
                <a:srgbClr val="BA0C2F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5" name="Curved Connector 14"/>
          <p:cNvCxnSpPr>
            <a:cxnSpLocks/>
            <a:stCxn id="3" idx="4"/>
            <a:endCxn id="2059" idx="5"/>
          </p:cNvCxnSpPr>
          <p:nvPr/>
        </p:nvCxnSpPr>
        <p:spPr>
          <a:xfrm rot="16200000" flipH="1">
            <a:off x="1994385" y="3721338"/>
            <a:ext cx="792974" cy="424748"/>
          </a:xfrm>
          <a:prstGeom prst="curvedConnector2">
            <a:avLst/>
          </a:prstGeom>
          <a:ln>
            <a:solidFill>
              <a:schemeClr val="accent2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Curved Connector 17"/>
          <p:cNvCxnSpPr>
            <a:cxnSpLocks/>
            <a:stCxn id="2059" idx="0"/>
            <a:endCxn id="7" idx="4"/>
          </p:cNvCxnSpPr>
          <p:nvPr/>
        </p:nvCxnSpPr>
        <p:spPr>
          <a:xfrm flipV="1">
            <a:off x="5018554" y="3560044"/>
            <a:ext cx="698371" cy="770155"/>
          </a:xfrm>
          <a:prstGeom prst="curvedConnector2">
            <a:avLst/>
          </a:prstGeom>
          <a:ln>
            <a:solidFill>
              <a:schemeClr val="accent2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Curved Connector 19"/>
          <p:cNvCxnSpPr>
            <a:cxnSpLocks/>
            <a:stCxn id="7" idx="4"/>
          </p:cNvCxnSpPr>
          <p:nvPr/>
        </p:nvCxnSpPr>
        <p:spPr>
          <a:xfrm rot="16200000" flipH="1">
            <a:off x="6006987" y="3269982"/>
            <a:ext cx="902826" cy="1482950"/>
          </a:xfrm>
          <a:prstGeom prst="curvedConnector2">
            <a:avLst/>
          </a:prstGeom>
          <a:ln>
            <a:solidFill>
              <a:schemeClr val="accent2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Curved Connector 25"/>
          <p:cNvCxnSpPr>
            <a:endCxn id="8" idx="4"/>
          </p:cNvCxnSpPr>
          <p:nvPr/>
        </p:nvCxnSpPr>
        <p:spPr>
          <a:xfrm flipV="1">
            <a:off x="8345480" y="3537222"/>
            <a:ext cx="972936" cy="925649"/>
          </a:xfrm>
          <a:prstGeom prst="curvedConnector2">
            <a:avLst/>
          </a:prstGeom>
          <a:ln>
            <a:solidFill>
              <a:schemeClr val="accent2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49" name="Vertical Scroll 2048"/>
          <p:cNvSpPr/>
          <p:nvPr/>
        </p:nvSpPr>
        <p:spPr>
          <a:xfrm>
            <a:off x="6467553" y="3987925"/>
            <a:ext cx="2465548" cy="1865576"/>
          </a:xfrm>
          <a:prstGeom prst="vertic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Анализ данных и предварительные отчеты </a:t>
            </a:r>
          </a:p>
        </p:txBody>
      </p:sp>
      <p:sp>
        <p:nvSpPr>
          <p:cNvPr id="36" name="Vertical Scroll 35"/>
          <p:cNvSpPr/>
          <p:nvPr/>
        </p:nvSpPr>
        <p:spPr>
          <a:xfrm>
            <a:off x="9855213" y="3976517"/>
            <a:ext cx="2281154" cy="1865576"/>
          </a:xfrm>
          <a:prstGeom prst="vertic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Окончательные отчеты и выводы</a:t>
            </a:r>
          </a:p>
        </p:txBody>
      </p:sp>
      <p:sp>
        <p:nvSpPr>
          <p:cNvPr id="2059" name="7-Point Star 2058"/>
          <p:cNvSpPr/>
          <p:nvPr/>
        </p:nvSpPr>
        <p:spPr>
          <a:xfrm>
            <a:off x="2304982" y="3976518"/>
            <a:ext cx="3011836" cy="1785698"/>
          </a:xfrm>
          <a:prstGeom prst="star7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Проведение оценки национальной цепи поставок</a:t>
            </a:r>
          </a:p>
        </p:txBody>
      </p:sp>
      <p:cxnSp>
        <p:nvCxnSpPr>
          <p:cNvPr id="55" name="Curved Connector 54"/>
          <p:cNvCxnSpPr>
            <a:stCxn id="8" idx="6"/>
          </p:cNvCxnSpPr>
          <p:nvPr/>
        </p:nvCxnSpPr>
        <p:spPr>
          <a:xfrm flipV="1">
            <a:off x="10565202" y="2093169"/>
            <a:ext cx="694672" cy="850717"/>
          </a:xfrm>
          <a:prstGeom prst="curvedConnector2">
            <a:avLst/>
          </a:prstGeom>
          <a:ln>
            <a:solidFill>
              <a:schemeClr val="accent2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3" name="Curved Connector 62"/>
          <p:cNvCxnSpPr>
            <a:cxnSpLocks/>
            <a:stCxn id="8" idx="6"/>
            <a:endCxn id="36" idx="0"/>
          </p:cNvCxnSpPr>
          <p:nvPr/>
        </p:nvCxnSpPr>
        <p:spPr>
          <a:xfrm>
            <a:off x="10565202" y="2943887"/>
            <a:ext cx="430588" cy="1032630"/>
          </a:xfrm>
          <a:prstGeom prst="curvedConnector2">
            <a:avLst/>
          </a:prstGeom>
          <a:ln>
            <a:solidFill>
              <a:schemeClr val="accent2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Rectangle 48"/>
          <p:cNvSpPr/>
          <p:nvPr/>
        </p:nvSpPr>
        <p:spPr>
          <a:xfrm rot="3168444">
            <a:off x="9996092" y="1031407"/>
            <a:ext cx="182607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Действуйте!!</a:t>
            </a:r>
          </a:p>
        </p:txBody>
      </p:sp>
      <p:sp>
        <p:nvSpPr>
          <p:cNvPr id="85" name="Title 4"/>
          <p:cNvSpPr txBox="1">
            <a:spLocks/>
          </p:cNvSpPr>
          <p:nvPr/>
        </p:nvSpPr>
        <p:spPr>
          <a:xfrm>
            <a:off x="566037" y="1211859"/>
            <a:ext cx="9903224" cy="553018"/>
          </a:xfrm>
          <a:prstGeom prst="rect">
            <a:avLst/>
          </a:prstGeom>
        </p:spPr>
        <p:txBody>
          <a:bodyPr vert="horz" wrap="square" lIns="120949" tIns="60475" rIns="120949" bIns="60475" rtlCol="0" anchor="b" anchorCtr="0"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400" b="0" i="0" kern="1200">
                <a:solidFill>
                  <a:srgbClr val="BA0C2F"/>
                </a:solidFill>
                <a:latin typeface="Gill Sans MT"/>
                <a:ea typeface="+mj-ea"/>
                <a:cs typeface="Gill Sans MT"/>
              </a:defRPr>
            </a:lvl1pPr>
          </a:lstStyle>
          <a:p>
            <a:pPr marL="453554" marR="0" lvl="0" indent="-453554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800" b="1" i="0" u="none" strike="noStrike" kern="1200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Адаптируйте к местному контексту и ожиданиям</a:t>
            </a:r>
          </a:p>
        </p:txBody>
      </p:sp>
      <p:sp>
        <p:nvSpPr>
          <p:cNvPr id="51" name="Up Arrow 50"/>
          <p:cNvSpPr/>
          <p:nvPr/>
        </p:nvSpPr>
        <p:spPr>
          <a:xfrm>
            <a:off x="2150379" y="5937194"/>
            <a:ext cx="411516" cy="353719"/>
          </a:xfrm>
          <a:prstGeom prst="up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381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8" name="Up Arrow 87"/>
          <p:cNvSpPr/>
          <p:nvPr/>
        </p:nvSpPr>
        <p:spPr>
          <a:xfrm>
            <a:off x="566037" y="5937194"/>
            <a:ext cx="411516" cy="353719"/>
          </a:xfrm>
          <a:prstGeom prst="up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381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9" name="Up Arrow 88"/>
          <p:cNvSpPr/>
          <p:nvPr/>
        </p:nvSpPr>
        <p:spPr>
          <a:xfrm>
            <a:off x="3710656" y="5937194"/>
            <a:ext cx="411516" cy="353719"/>
          </a:xfrm>
          <a:prstGeom prst="up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381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0" name="Up Arrow 89"/>
          <p:cNvSpPr/>
          <p:nvPr/>
        </p:nvSpPr>
        <p:spPr>
          <a:xfrm>
            <a:off x="7577197" y="5937194"/>
            <a:ext cx="411516" cy="353719"/>
          </a:xfrm>
          <a:prstGeom prst="up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381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1" name="Up Arrow 90"/>
          <p:cNvSpPr/>
          <p:nvPr/>
        </p:nvSpPr>
        <p:spPr>
          <a:xfrm>
            <a:off x="9233732" y="5937194"/>
            <a:ext cx="411516" cy="353719"/>
          </a:xfrm>
          <a:prstGeom prst="up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381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2" name="Up Arrow 91"/>
          <p:cNvSpPr/>
          <p:nvPr/>
        </p:nvSpPr>
        <p:spPr>
          <a:xfrm>
            <a:off x="11046682" y="5937194"/>
            <a:ext cx="411516" cy="353719"/>
          </a:xfrm>
          <a:prstGeom prst="up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381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Up Arrow Callout 49"/>
          <p:cNvSpPr/>
          <p:nvPr/>
        </p:nvSpPr>
        <p:spPr>
          <a:xfrm>
            <a:off x="362423" y="5956191"/>
            <a:ext cx="11476783" cy="764489"/>
          </a:xfrm>
          <a:prstGeom prst="upArrowCallou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0" i="0" u="none" strike="noStrike" kern="120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Постоянное вовлечение заинтересованных сторон ― использование различных средств и механизмов </a:t>
            </a:r>
          </a:p>
        </p:txBody>
      </p:sp>
      <p:sp>
        <p:nvSpPr>
          <p:cNvPr id="25" name="Oval 24"/>
          <p:cNvSpPr/>
          <p:nvPr/>
        </p:nvSpPr>
        <p:spPr>
          <a:xfrm>
            <a:off x="11515" y="4171369"/>
            <a:ext cx="2138864" cy="1620255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Определение объема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8" name="Curved Connector 37"/>
          <p:cNvCxnSpPr>
            <a:cxnSpLocks/>
            <a:stCxn id="25" idx="7"/>
            <a:endCxn id="3" idx="4"/>
          </p:cNvCxnSpPr>
          <p:nvPr/>
        </p:nvCxnSpPr>
        <p:spPr>
          <a:xfrm rot="5400000" flipH="1" flipV="1">
            <a:off x="1572112" y="3802264"/>
            <a:ext cx="871425" cy="341348"/>
          </a:xfrm>
          <a:prstGeom prst="curvedConnector3">
            <a:avLst>
              <a:gd name="adj1" fmla="val 50000"/>
            </a:avLst>
          </a:prstGeom>
          <a:ln>
            <a:solidFill>
              <a:schemeClr val="accent2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3" name="Up Arrow 42"/>
          <p:cNvSpPr/>
          <p:nvPr/>
        </p:nvSpPr>
        <p:spPr>
          <a:xfrm>
            <a:off x="11427690" y="5921146"/>
            <a:ext cx="411516" cy="353719"/>
          </a:xfrm>
          <a:prstGeom prst="up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381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279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6244119" y="315882"/>
            <a:ext cx="5640475" cy="1792318"/>
          </a:xfrm>
        </p:spPr>
        <p:txBody>
          <a:bodyPr>
            <a:noAutofit/>
          </a:bodyPr>
          <a:lstStyle/>
          <a:p>
            <a:pPr algn="l" rtl="0"/>
            <a:r>
              <a:rPr lang="ru-Ru" sz="2400" b="0" i="0" u="none" baseline="0">
                <a:solidFill>
                  <a:srgbClr val="C00000"/>
                </a:solidFill>
                <a:latin typeface="Arial" panose="020B0604020202020204" pitchFamily="34" charset="0"/>
                <a:ea typeface="Gill Sans MT" panose="020B0502020104020203" pitchFamily="34" charset="0"/>
                <a:cs typeface="Arial" panose="020B0604020202020204" pitchFamily="34" charset="0"/>
              </a:rPr>
              <a:t>Оценка национальной цепи поставок должна быть частью общего процесса совершенствования цепи поставок в стране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6167927" y="2349500"/>
            <a:ext cx="5496620" cy="4508500"/>
          </a:xfrm>
        </p:spPr>
        <p:txBody>
          <a:bodyPr>
            <a:normAutofit/>
          </a:bodyPr>
          <a:lstStyle/>
          <a:p>
            <a:pPr algn="l" rtl="0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1800" b="0" i="0" u="none" baseline="0">
                <a:latin typeface="Arial" panose="020B0604020202020204" pitchFamily="34" charset="0"/>
                <a:ea typeface="Gill Sans MT" panose="020B0502020104020203" pitchFamily="34" charset="0"/>
                <a:cs typeface="Arial" panose="020B0604020202020204" pitchFamily="34" charset="0"/>
              </a:rPr>
              <a:t>Вовлечение и участие на уровне страны на всем протяжении процесса крайне важны и включают правительство и партнеров, а также нетрадиционные заинтересованные стороны.</a:t>
            </a:r>
          </a:p>
          <a:p>
            <a:pPr algn="l" rtl="0">
              <a:spcAft>
                <a:spcPts val="0"/>
              </a:spcAft>
              <a:buFont typeface="Wingdings" panose="05000000000000000000" pitchFamily="2" charset="2"/>
              <a:buChar char="ü"/>
            </a:pPr>
            <a:endParaRPr 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rtl="0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1800" b="0" i="0" u="none" baseline="0">
                <a:latin typeface="Arial" panose="020B0604020202020204" pitchFamily="34" charset="0"/>
                <a:ea typeface="Gill Sans MT" panose="020B0502020104020203" pitchFamily="34" charset="0"/>
                <a:cs typeface="Arial" panose="020B0604020202020204" pitchFamily="34" charset="0"/>
              </a:rPr>
              <a:t>Оценка или ситуационный анализ являются одним (критическим) этапом более широкого процесса повышения эффективности работы.</a:t>
            </a:r>
          </a:p>
          <a:p>
            <a:pPr algn="l" rtl="0">
              <a:spcAft>
                <a:spcPts val="0"/>
              </a:spcAft>
              <a:buFont typeface="Wingdings" panose="05000000000000000000" pitchFamily="2" charset="2"/>
              <a:buChar char="ü"/>
            </a:pPr>
            <a:endParaRPr 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l" rtl="0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1800" b="0" i="0" u="none" baseline="0">
                <a:latin typeface="Arial" panose="020B0604020202020204" pitchFamily="34" charset="0"/>
                <a:ea typeface="Gill Sans MT" panose="020B0502020104020203" pitchFamily="34" charset="0"/>
                <a:cs typeface="Arial" panose="020B0604020202020204" pitchFamily="34" charset="0"/>
              </a:rPr>
              <a:t>Необходимо принять меры для того, чтобы правительство и заинтересованные стороны видели выгоды от проведения оценки и имели план использования ее результатов.</a:t>
            </a:r>
          </a:p>
        </p:txBody>
      </p:sp>
      <p:sp>
        <p:nvSpPr>
          <p:cNvPr id="8" name="Bevel 24"/>
          <p:cNvSpPr/>
          <p:nvPr/>
        </p:nvSpPr>
        <p:spPr>
          <a:xfrm>
            <a:off x="626109" y="203604"/>
            <a:ext cx="5321774" cy="1350602"/>
          </a:xfrm>
          <a:prstGeom prst="ellipseRibbon">
            <a:avLst>
              <a:gd name="adj1" fmla="val 22386"/>
              <a:gd name="adj2" fmla="val 71241"/>
              <a:gd name="adj3" fmla="val 12500"/>
            </a:avLst>
          </a:prstGeom>
          <a:gradFill rotWithShape="1">
            <a:gsLst>
              <a:gs pos="0">
                <a:srgbClr val="F79646">
                  <a:tint val="50000"/>
                  <a:satMod val="300000"/>
                </a:srgbClr>
              </a:gs>
              <a:gs pos="35000">
                <a:srgbClr val="F79646">
                  <a:tint val="37000"/>
                  <a:satMod val="300000"/>
                </a:srgbClr>
              </a:gs>
              <a:gs pos="100000">
                <a:srgbClr val="F79646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 tIns="0" bIns="0" rtlCol="0" anchor="ctr">
            <a:noAutofit/>
          </a:bodyPr>
          <a:lstStyle/>
          <a:p>
            <a:pPr algn="ctr" defTabSz="1209477" rtl="0">
              <a:tabLst>
                <a:tab pos="907108" algn="ctr"/>
                <a:tab pos="2721323" algn="ctr"/>
              </a:tabLst>
              <a:defRPr/>
            </a:pPr>
            <a:r>
              <a:rPr lang="ru-Ru" sz="1200" b="0" i="0" u="sng" baseline="0">
                <a:solidFill>
                  <a:srgbClr val="0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Основополагающие принципы</a:t>
            </a:r>
            <a:endParaRPr lang="ru-Ru" sz="1200" kern="0" dirty="0">
              <a:solidFill>
                <a:sysClr val="windowText" lastClr="000000"/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  <a:p>
            <a:pPr algn="ctr" defTabSz="1209477" rtl="0">
              <a:tabLst>
                <a:tab pos="755923" algn="ctr"/>
                <a:tab pos="2721323" algn="ctr"/>
              </a:tabLst>
              <a:defRPr/>
            </a:pPr>
            <a:r>
              <a:rPr lang="ru-Ru" sz="1050" b="0" i="0" u="none" baseline="0">
                <a:solidFill>
                  <a:srgbClr val="FF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	</a:t>
            </a:r>
            <a:endParaRPr lang="th-TH" sz="1050" b="0" i="0" u="none" baseline="0">
              <a:solidFill>
                <a:srgbClr val="FF0000"/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  <a:p>
            <a:pPr algn="ctr" defTabSz="1209477" rtl="0">
              <a:tabLst>
                <a:tab pos="755923" algn="ctr"/>
                <a:tab pos="2721323" algn="ctr"/>
              </a:tabLst>
              <a:defRPr/>
            </a:pPr>
            <a:endParaRPr lang="th-TH" sz="1050">
              <a:solidFill>
                <a:srgbClr val="FF0000"/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  <a:p>
            <a:pPr algn="ctr" defTabSz="1209477" rtl="0">
              <a:tabLst>
                <a:tab pos="755923" algn="ctr"/>
                <a:tab pos="2721323" algn="ctr"/>
              </a:tabLst>
              <a:defRPr/>
            </a:pPr>
            <a:endParaRPr lang="th-TH" sz="1050" b="0" i="0" u="none" baseline="0">
              <a:solidFill>
                <a:srgbClr val="FF0000"/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  <a:p>
            <a:pPr algn="ctr" defTabSz="1209477" rtl="0">
              <a:tabLst>
                <a:tab pos="755923" algn="ctr"/>
                <a:tab pos="2721323" algn="ctr"/>
              </a:tabLst>
              <a:defRPr/>
            </a:pPr>
            <a:endParaRPr lang="th-TH" sz="1050" b="0" i="0" u="none" baseline="0">
              <a:solidFill>
                <a:srgbClr val="FF0000"/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  <a:p>
            <a:pPr algn="ctr" defTabSz="1209477" rtl="0">
              <a:tabLst>
                <a:tab pos="755923" algn="ctr"/>
                <a:tab pos="2721323" algn="ctr"/>
              </a:tabLst>
              <a:defRPr/>
            </a:pPr>
            <a:r>
              <a:rPr lang="ru-Ru" sz="1100" b="0" i="0" u="none" baseline="0">
                <a:solidFill>
                  <a:srgbClr val="0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Долгосрочное обязательство</a:t>
            </a:r>
            <a:endParaRPr lang="ru-Ru" sz="1200" kern="0" dirty="0">
              <a:solidFill>
                <a:sysClr val="windowText" lastClr="000000"/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 rot="16200000">
            <a:off x="-2201859" y="3917801"/>
            <a:ext cx="5086470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ru-Ru" sz="1050" b="0" i="0" u="none" baseline="0">
                <a:latin typeface="Arial" panose="020B0604020202020204" pitchFamily="34" charset="0"/>
                <a:ea typeface="Gill Sans MT" panose="020B0502020104020203" pitchFamily="34" charset="0"/>
                <a:cs typeface="Arial" panose="020B0604020202020204" pitchFamily="34" charset="0"/>
              </a:rPr>
              <a:t>На основе материалов: ЮНИСЕФ, 2016: </a:t>
            </a:r>
            <a:r>
              <a:rPr lang="ru-Ru" sz="1050" b="0" i="1" u="none" baseline="0">
                <a:latin typeface="Arial" panose="020B0604020202020204" pitchFamily="34" charset="0"/>
                <a:ea typeface="Gill Sans MT" panose="020B0502020104020203" pitchFamily="34" charset="0"/>
                <a:cs typeface="Arial" panose="020B0604020202020204" pitchFamily="34" charset="0"/>
              </a:rPr>
              <a:t>Руководство и набор инструментов по укреплению цепей поставок в системе здравоохранения через развитие возможностей</a:t>
            </a:r>
            <a:r>
              <a:rPr lang="ru-Ru" sz="1050" b="0" i="0" u="none" baseline="0">
                <a:latin typeface="Arial" panose="020B0604020202020204" pitchFamily="34" charset="0"/>
                <a:ea typeface="Gill Sans MT" panose="020B0502020104020203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10" name="Picture 59">
            <a:extLst>
              <a:ext uri="{FF2B5EF4-FFF2-40B4-BE49-F238E27FC236}">
                <a16:creationId xmlns:a16="http://schemas.microsoft.com/office/drawing/2014/main" id="{3E237844-4F7D-484D-BEFD-E9CC5A816E1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215" t="26686" r="50680"/>
          <a:stretch/>
        </p:blipFill>
        <p:spPr bwMode="auto">
          <a:xfrm>
            <a:off x="307406" y="1663106"/>
            <a:ext cx="4743119" cy="5294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A579E19-5A66-404B-ADA8-E1A1E97CECDE}"/>
              </a:ext>
            </a:extLst>
          </p:cNvPr>
          <p:cNvSpPr txBox="1"/>
          <p:nvPr/>
        </p:nvSpPr>
        <p:spPr>
          <a:xfrm>
            <a:off x="1404795" y="707248"/>
            <a:ext cx="198097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09477" rtl="0">
              <a:tabLst>
                <a:tab pos="755923" algn="ctr"/>
                <a:tab pos="2721323" algn="ctr"/>
              </a:tabLst>
              <a:defRPr/>
            </a:pPr>
            <a:r>
              <a:rPr lang="ru-Ru" sz="1000" b="0" i="0" u="none" baseline="0">
                <a:solidFill>
                  <a:srgbClr val="FF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Проводится правительствомСкоординированный совместный подход</a:t>
            </a:r>
            <a:endParaRPr lang="th-TH" sz="100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ABBBF0C-7215-4CE3-817D-F75C80F81FF1}"/>
              </a:ext>
            </a:extLst>
          </p:cNvPr>
          <p:cNvSpPr txBox="1"/>
          <p:nvPr/>
        </p:nvSpPr>
        <p:spPr>
          <a:xfrm>
            <a:off x="3211614" y="707248"/>
            <a:ext cx="198097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09477" rtl="0">
              <a:tabLst>
                <a:tab pos="755923" algn="ctr"/>
                <a:tab pos="2721323" algn="ctr"/>
              </a:tabLst>
              <a:defRPr/>
            </a:pPr>
            <a:r>
              <a:rPr lang="ru-Ru" sz="1000" b="0" i="0" u="none" baseline="0">
                <a:solidFill>
                  <a:srgbClr val="0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с </a:t>
            </a:r>
            <a:r>
              <a:rPr lang="ru-Ru" sz="1000" i="0" u="none" baseline="0">
                <a:solidFill>
                  <a:srgbClr val="0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ориентацией</a:t>
            </a:r>
            <a:r>
              <a:rPr lang="ru-Ru" sz="1000" b="0" i="0" u="none" baseline="0">
                <a:solidFill>
                  <a:srgbClr val="0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на конечного пользователя</a:t>
            </a:r>
            <a:endParaRPr lang="ru-Ru" sz="1000" kern="0">
              <a:solidFill>
                <a:sysClr val="windowText" lastClr="000000"/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  <a:p>
            <a:pPr algn="ctr" defTabSz="1209477" rtl="0">
              <a:tabLst>
                <a:tab pos="755923" algn="ctr"/>
                <a:tab pos="2721323" algn="ctr"/>
              </a:tabLst>
              <a:defRPr/>
            </a:pPr>
            <a:r>
              <a:rPr lang="ru-Ru" sz="1000" b="0" i="0" u="none" baseline="0">
                <a:solidFill>
                  <a:srgbClr val="00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	на основе имеющихся данных</a:t>
            </a:r>
            <a:endParaRPr lang="ru-Ru" sz="1000" kern="0">
              <a:solidFill>
                <a:sysClr val="windowText" lastClr="000000"/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62099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49" name="Content Placeholder 1">
            <a:extLst>
              <a:ext uri="{FF2B5EF4-FFF2-40B4-BE49-F238E27FC236}">
                <a16:creationId xmlns:a16="http://schemas.microsoft.com/office/drawing/2014/main" id="{821CBC9D-6F7C-426C-ADD6-39BC2A0886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2779" y="1333500"/>
            <a:ext cx="11643944" cy="5100187"/>
          </a:xfrm>
        </p:spPr>
        <p:txBody>
          <a:bodyPr>
            <a:noAutofit/>
          </a:bodyPr>
          <a:lstStyle/>
          <a:p>
            <a:pPr algn="l" rtl="0" eaLnBrk="1" hangingPunct="1">
              <a:spcAft>
                <a:spcPts val="0"/>
              </a:spcAft>
            </a:pPr>
            <a:r>
              <a:rPr lang="ru-Ru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Gill Sans MT" panose="020B0502020104020203" pitchFamily="34" charset="0"/>
                <a:cs typeface="Arial" panose="020B0604020202020204" pitchFamily="34" charset="0"/>
              </a:rPr>
              <a:t>Необходимо разработать стратегию коммуникации для поддержания вовлеченности заинтересованных сторон.</a:t>
            </a:r>
            <a:endParaRPr lang="th-TH" sz="2400" b="0" i="0" u="none" baseline="0">
              <a:solidFill>
                <a:schemeClr val="tx1"/>
              </a:solidFill>
              <a:latin typeface="Arial" panose="020B0604020202020204" pitchFamily="34" charset="0"/>
              <a:ea typeface="Gill Sans MT" panose="020B0502020104020203" pitchFamily="34" charset="0"/>
              <a:cs typeface="Arial" panose="020B0604020202020204" pitchFamily="34" charset="0"/>
            </a:endParaRPr>
          </a:p>
          <a:p>
            <a:pPr algn="l" rtl="0" eaLnBrk="1" hangingPunct="1">
              <a:spcAft>
                <a:spcPts val="0"/>
              </a:spcAft>
            </a:pPr>
            <a:endParaRPr lang="ru-Ru" sz="2400" b="0" i="0" u="none" baseline="0">
              <a:solidFill>
                <a:schemeClr val="tx1"/>
              </a:solidFill>
              <a:latin typeface="Arial" panose="020B0604020202020204" pitchFamily="34" charset="0"/>
              <a:ea typeface="Gill Sans MT" panose="020B0502020104020203" pitchFamily="34" charset="0"/>
              <a:cs typeface="Arial" panose="020B0604020202020204" pitchFamily="34" charset="0"/>
            </a:endParaRPr>
          </a:p>
          <a:p>
            <a:pPr algn="l" rtl="0" eaLnBrk="1" hangingPunct="1">
              <a:spcAft>
                <a:spcPts val="0"/>
              </a:spcAft>
            </a:pPr>
            <a:r>
              <a:rPr lang="ru-Ru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Gill Sans MT" panose="020B0502020104020203" pitchFamily="34" charset="0"/>
                <a:cs typeface="Arial" panose="020B0604020202020204" pitchFamily="34" charset="0"/>
              </a:rPr>
              <a:t>Необходимо найти предпочтительное средство или платформу коммуникации и согласовать их с заинтересованными сторонами, включая правительство.  Они будут использоваться для обмена важной информацией NSCA и должны обновляться в течение оценки.</a:t>
            </a:r>
          </a:p>
          <a:p>
            <a:pPr algn="l" rtl="0" eaLnBrk="1" hangingPunct="1">
              <a:spcAft>
                <a:spcPts val="0"/>
              </a:spcAft>
            </a:pPr>
            <a:endParaRPr lang="ru-Ru" altLang="en-US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rtl="0" eaLnBrk="1" hangingPunct="1">
              <a:spcAft>
                <a:spcPts val="0"/>
              </a:spcAft>
            </a:pPr>
            <a:r>
              <a:rPr lang="ru-Ru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Gill Sans MT" panose="020B0502020104020203" pitchFamily="34" charset="0"/>
                <a:cs typeface="Arial" panose="020B0604020202020204" pitchFamily="34" charset="0"/>
              </a:rPr>
              <a:t>Следует четко разграничить роли и ответственность за коммуникацию с ключевыми заинтересованными сторонами в группе NSCA.</a:t>
            </a:r>
            <a:endParaRPr lang="th-TH" sz="2400" b="0" i="0" u="none" baseline="0">
              <a:solidFill>
                <a:schemeClr val="tx1"/>
              </a:solidFill>
              <a:latin typeface="Arial" panose="020B0604020202020204" pitchFamily="34" charset="0"/>
              <a:ea typeface="Gill Sans MT" panose="020B0502020104020203" pitchFamily="34" charset="0"/>
              <a:cs typeface="Arial" panose="020B0604020202020204" pitchFamily="34" charset="0"/>
            </a:endParaRPr>
          </a:p>
          <a:p>
            <a:pPr algn="l" rtl="0" eaLnBrk="1" hangingPunct="1">
              <a:spcAft>
                <a:spcPts val="0"/>
              </a:spcAft>
            </a:pPr>
            <a:endParaRPr lang="ru-Ru" sz="2400" b="0" i="0" u="none" baseline="0">
              <a:solidFill>
                <a:schemeClr val="tx1"/>
              </a:solidFill>
              <a:latin typeface="Arial" panose="020B0604020202020204" pitchFamily="34" charset="0"/>
              <a:ea typeface="Gill Sans MT" panose="020B0502020104020203" pitchFamily="34" charset="0"/>
              <a:cs typeface="Arial" panose="020B0604020202020204" pitchFamily="34" charset="0"/>
            </a:endParaRPr>
          </a:p>
          <a:p>
            <a:pPr algn="l" rtl="0" eaLnBrk="1" hangingPunct="1">
              <a:spcAft>
                <a:spcPts val="0"/>
              </a:spcAft>
            </a:pPr>
            <a:r>
              <a:rPr lang="ru-Ru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Gill Sans MT" panose="020B0502020104020203" pitchFamily="34" charset="0"/>
                <a:cs typeface="Arial" panose="020B0604020202020204" pitchFamily="34" charset="0"/>
              </a:rPr>
              <a:t>Координатор оценки обязан регулярно доводить новую информацию до сведения членов группы оценки и заинтересованных сторон.</a:t>
            </a:r>
          </a:p>
        </p:txBody>
      </p:sp>
      <p:sp>
        <p:nvSpPr>
          <p:cNvPr id="104453" name="Title 5">
            <a:extLst>
              <a:ext uri="{FF2B5EF4-FFF2-40B4-BE49-F238E27FC236}">
                <a16:creationId xmlns:a16="http://schemas.microsoft.com/office/drawing/2014/main" id="{33C3CC3F-2565-408A-9F28-9E8D2705C5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155700"/>
          </a:xfrm>
        </p:spPr>
        <p:txBody>
          <a:bodyPr/>
          <a:lstStyle/>
          <a:p>
            <a:pPr algn="ctr" rtl="0" eaLnBrk="1" hangingPunct="1">
              <a:spcAft>
                <a:spcPts val="600"/>
              </a:spcAft>
            </a:pPr>
            <a:r>
              <a:rPr lang="ru-Ru" sz="3200" b="1" i="0" u="none" baseline="0">
                <a:latin typeface="Arial" panose="020B0604020202020204" pitchFamily="34" charset="0"/>
                <a:ea typeface="Gill Sans MT" panose="020B0502020104020203" pitchFamily="34" charset="0"/>
                <a:cs typeface="Arial" panose="020B0604020202020204" pitchFamily="34" charset="0"/>
              </a:rPr>
              <a:t>Коммуникация между группами и заинтересованными сторонами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B788228-DCEF-49C3-A332-10C13B0092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 rtl="0">
              <a:spcAft>
                <a:spcPts val="600"/>
              </a:spcAft>
            </a:pPr>
            <a:fld id="{42782948-4DBE-204D-AB9E-B65E067054AE}" type="slidenum">
              <a:rPr>
                <a:latin typeface="Arial" panose="020B0604020202020204" pitchFamily="34" charset="0"/>
                <a:cs typeface="Arial" panose="020B0604020202020204" pitchFamily="34" charset="0"/>
              </a:rPr>
              <a:pPr algn="r" rtl="0">
                <a:spcAft>
                  <a:spcPts val="600"/>
                </a:spcAft>
              </a:pPr>
              <a:t>9</a:t>
            </a:fld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471106"/>
      </p:ext>
    </p:extLst>
  </p:cSld>
  <p:clrMapOvr>
    <a:masterClrMapping/>
  </p:clrMapOvr>
</p:sld>
</file>

<file path=ppt/theme/theme1.xml><?xml version="1.0" encoding="utf-8"?>
<a:theme xmlns:a="http://schemas.openxmlformats.org/drawingml/2006/main" name="1_16.9-Template_12.7.2016">
  <a:themeElements>
    <a:clrScheme name="Custom 2">
      <a:dk1>
        <a:sysClr val="windowText" lastClr="000000"/>
      </a:dk1>
      <a:lt1>
        <a:srgbClr val="FFFFFF"/>
      </a:lt1>
      <a:dk2>
        <a:srgbClr val="002F6C"/>
      </a:dk2>
      <a:lt2>
        <a:srgbClr val="BA0C2F"/>
      </a:lt2>
      <a:accent1>
        <a:srgbClr val="002F6C"/>
      </a:accent1>
      <a:accent2>
        <a:srgbClr val="BA0C2F"/>
      </a:accent2>
      <a:accent3>
        <a:srgbClr val="6C6463"/>
      </a:accent3>
      <a:accent4>
        <a:srgbClr val="000000"/>
      </a:accent4>
      <a:accent5>
        <a:srgbClr val="CFCDC9"/>
      </a:accent5>
      <a:accent6>
        <a:srgbClr val="0067B9"/>
      </a:accent6>
      <a:hlink>
        <a:srgbClr val="6C6463"/>
      </a:hlink>
      <a:folHlink>
        <a:srgbClr val="CFCDC9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haredContentType xmlns="Microsoft.SharePoint.Taxonomy.ContentTypeSync" SourceId="822e118f-d533-465d-b5ca-7beed2256e09" ContentTypeId="0x0101008DA58B5CA681664FAB24816C56F4108502" PreviousValue="false"/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Project Technical Implementation" ma:contentTypeID="0x0101008DA58B5CA681664FAB24816C56F41085020073CD9A2FDE83D74A8AE87C5E6F6E6916" ma:contentTypeVersion="6" ma:contentTypeDescription="" ma:contentTypeScope="" ma:versionID="4e2c505bc6dd469b5fc4479c67e36d21">
  <xsd:schema xmlns:xsd="http://www.w3.org/2001/XMLSchema" xmlns:xs="http://www.w3.org/2001/XMLSchema" xmlns:p="http://schemas.microsoft.com/office/2006/metadata/properties" xmlns:ns2="8d7096d6-fc66-4344-9e3f-2445529a09f6" targetNamespace="http://schemas.microsoft.com/office/2006/metadata/properties" ma:root="true" ma:fieldsID="b2431dd1ba532b3876c3e935d2771db0" ns2:_="">
    <xsd:import namespace="8d7096d6-fc66-4344-9e3f-2445529a09f6"/>
    <xsd:element name="properties">
      <xsd:complexType>
        <xsd:sequence>
          <xsd:element name="documentManagement">
            <xsd:complexType>
              <xsd:all>
                <xsd:element ref="ns2:hbf0c10381aa4bd59932b5b7da857fed" minOccurs="0"/>
                <xsd:element ref="ns2:TaxCatchAll" minOccurs="0"/>
                <xsd:element ref="ns2:TaxCatchAllLabe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7096d6-fc66-4344-9e3f-2445529a09f6" elementFormDefault="qualified">
    <xsd:import namespace="http://schemas.microsoft.com/office/2006/documentManagement/types"/>
    <xsd:import namespace="http://schemas.microsoft.com/office/infopath/2007/PartnerControls"/>
    <xsd:element name="hbf0c10381aa4bd59932b5b7da857fed" ma:index="8" nillable="true" ma:taxonomy="true" ma:internalName="hbf0c10381aa4bd59932b5b7da857fed" ma:taxonomyFieldName="Project_x0020_Document_x0020_Type" ma:displayName="Project Document Type" ma:default="" ma:fieldId="{1bf0c103-81aa-4bd5-9932-b5b7da857fed}" ma:sspId="822e118f-d533-465d-b5ca-7beed2256e09" ma:termSetId="d8a5acf7-091c-4877-b363-b3708ae07044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" ma:index="9" nillable="true" ma:displayName="Taxonomy Catch All Column" ma:hidden="true" ma:list="{55cf9c8a-78a3-4561-85a9-0a0514ac3c6b}" ma:internalName="TaxCatchAll" ma:showField="CatchAllData" ma:web="854bdaf2-bd23-4f9a-b8cb-7de5fd39621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0" nillable="true" ma:displayName="Taxonomy Catch All Column1" ma:hidden="true" ma:list="{55cf9c8a-78a3-4561-85a9-0a0514ac3c6b}" ma:internalName="TaxCatchAllLabel" ma:readOnly="true" ma:showField="CatchAllDataLabel" ma:web="854bdaf2-bd23-4f9a-b8cb-7de5fd39621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bf0c10381aa4bd59932b5b7da857fed xmlns="8d7096d6-fc66-4344-9e3f-2445529a09f6">
      <Terms xmlns="http://schemas.microsoft.com/office/infopath/2007/PartnerControls"/>
    </hbf0c10381aa4bd59932b5b7da857fed>
    <TaxCatchAll xmlns="8d7096d6-fc66-4344-9e3f-2445529a09f6" xsi:nil="true"/>
  </documentManagement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4DF43FE-2FA5-4A37-84C7-296C9A079393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BFFBA664-3292-41B4-9E00-0FEB39C8F3CE}"/>
</file>

<file path=customXml/itemProps3.xml><?xml version="1.0" encoding="utf-8"?>
<ds:datastoreItem xmlns:ds="http://schemas.openxmlformats.org/officeDocument/2006/customXml" ds:itemID="{DE4E1986-F6AA-4DBC-81AB-5B0197B09001}">
  <ds:schemaRefs>
    <ds:schemaRef ds:uri="http://purl.org/dc/dcmitype/"/>
    <ds:schemaRef ds:uri="http://www.w3.org/XML/1998/namespace"/>
    <ds:schemaRef ds:uri="http://schemas.microsoft.com/office/2006/documentManagement/types"/>
    <ds:schemaRef ds:uri="8d7096d6-fc66-4344-9e3f-2445529a09f6"/>
    <ds:schemaRef ds:uri="http://schemas.microsoft.com/office/2006/metadata/properties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http://purl.org/dc/terms/"/>
  </ds:schemaRefs>
</ds:datastoreItem>
</file>

<file path=customXml/itemProps4.xml><?xml version="1.0" encoding="utf-8"?>
<ds:datastoreItem xmlns:ds="http://schemas.openxmlformats.org/officeDocument/2006/customXml" ds:itemID="{B628EFDC-0F92-453D-A720-AC680DD76EF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1381</Words>
  <Application>Microsoft Office PowerPoint</Application>
  <PresentationFormat>Widescreen</PresentationFormat>
  <Paragraphs>129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Calibri</vt:lpstr>
      <vt:lpstr>Gill Sans MT</vt:lpstr>
      <vt:lpstr>Times</vt:lpstr>
      <vt:lpstr>Wingdings</vt:lpstr>
      <vt:lpstr>1_16.9-Template_12.7.2016</vt:lpstr>
      <vt:lpstr>PowerPoint Presentation</vt:lpstr>
      <vt:lpstr>PowerPoint Presentation</vt:lpstr>
      <vt:lpstr>Заинтересованные стороны. Введение</vt:lpstr>
      <vt:lpstr>Вовлечение заинтересованных сторон</vt:lpstr>
      <vt:lpstr>  Ключевые заинтересованные стороны</vt:lpstr>
      <vt:lpstr>Раннее вовлечение заинтересованных сторон</vt:lpstr>
      <vt:lpstr>Основные аспекты координации заинтересованных сторон</vt:lpstr>
      <vt:lpstr>Оценка национальной цепи поставок должна быть частью общего процесса совершенствования цепи поставок в стране</vt:lpstr>
      <vt:lpstr>Коммуникация между группами и заинтересованными сторонами</vt:lpstr>
      <vt:lpstr>Пример вовлечения заинтересованных сторон </vt:lpstr>
      <vt:lpstr>Другие примеры и опыт вовлечения заинтересо-ванных сторон?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Brian Agbiriogu</dc:creator>
  <cp:lastModifiedBy>Pakhapat Boonchusanong</cp:lastModifiedBy>
  <cp:revision>24</cp:revision>
  <cp:lastPrinted>2022-08-09T08:00:55Z</cp:lastPrinted>
  <dcterms:created xsi:type="dcterms:W3CDTF">2018-05-01T03:53:35Z</dcterms:created>
  <dcterms:modified xsi:type="dcterms:W3CDTF">2022-08-09T08:00:56Z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0x0101008DA58B5CA681664FAB24816C56F410850200C1ADE8129BED5243B21152D92CDBFE90</vt:lpwstr>
  </property>
  <property fmtid="{D5CDD505-2E9C-101B-9397-08002B2CF9AE}" pid="3" name="Project Document Type">
    <vt:lpwstr/>
  </property>
</Properties>
</file>